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9.jpg" ContentType="image/jpg"/>
  <Override PartName="/ppt/media/image20.jpg" ContentType="image/jpg"/>
  <Override PartName="/ppt/media/image25.jpg" ContentType="image/jpg"/>
  <Override PartName="/ppt/media/image30.jpg" ContentType="image/jpg"/>
  <Override PartName="/ppt/media/image49.jpg" ContentType="image/jpg"/>
  <Override PartName="/ppt/media/image5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295" r:id="rId47"/>
  </p:sldIdLst>
  <p:sldSz cx="18288000" cy="10287000"/>
  <p:notesSz cx="18288000" cy="10287000"/>
  <p:defaultTextStyle>
    <a:defPPr>
      <a:defRPr lang="en-US"/>
    </a:defPPr>
    <a:lvl1pPr marL="0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3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86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78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71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64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57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48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42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1" d="100"/>
          <a:sy n="51" d="100"/>
        </p:scale>
        <p:origin x="-456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2"/>
            <a:ext cx="15544800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561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96592" y="944629"/>
            <a:ext cx="13894816" cy="877163"/>
          </a:xfrm>
        </p:spPr>
        <p:txBody>
          <a:bodyPr lIns="0" tIns="0" rIns="0" bIns="0"/>
          <a:lstStyle>
            <a:lvl1pPr>
              <a:defRPr sz="57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0042" y="2363282"/>
            <a:ext cx="17107916" cy="553998"/>
          </a:xfrm>
        </p:spPr>
        <p:txBody>
          <a:bodyPr lIns="0" tIns="0" rIns="0" bIns="0"/>
          <a:lstStyle>
            <a:lvl1pPr>
              <a:defRPr sz="3600" b="1" i="0">
                <a:solidFill>
                  <a:srgbClr val="F0DB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96592" y="944629"/>
            <a:ext cx="13894816" cy="877163"/>
          </a:xfrm>
        </p:spPr>
        <p:txBody>
          <a:bodyPr lIns="0" tIns="0" rIns="0" bIns="0"/>
          <a:lstStyle>
            <a:lvl1pPr>
              <a:defRPr sz="57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561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561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96592" y="944629"/>
            <a:ext cx="13894816" cy="877163"/>
          </a:xfrm>
        </p:spPr>
        <p:txBody>
          <a:bodyPr lIns="0" tIns="0" rIns="0" bIns="0"/>
          <a:lstStyle>
            <a:lvl1pPr>
              <a:defRPr sz="57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911D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96592" y="944629"/>
            <a:ext cx="13894816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0042" y="2363281"/>
            <a:ext cx="17107916" cy="561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1" i="0">
                <a:solidFill>
                  <a:srgbClr val="F0DB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2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93">
        <a:defRPr>
          <a:latin typeface="+mn-lt"/>
          <a:ea typeface="+mn-ea"/>
          <a:cs typeface="+mn-cs"/>
        </a:defRPr>
      </a:lvl2pPr>
      <a:lvl3pPr marL="914386">
        <a:defRPr>
          <a:latin typeface="+mn-lt"/>
          <a:ea typeface="+mn-ea"/>
          <a:cs typeface="+mn-cs"/>
        </a:defRPr>
      </a:lvl3pPr>
      <a:lvl4pPr marL="1371578">
        <a:defRPr>
          <a:latin typeface="+mn-lt"/>
          <a:ea typeface="+mn-ea"/>
          <a:cs typeface="+mn-cs"/>
        </a:defRPr>
      </a:lvl4pPr>
      <a:lvl5pPr marL="1828771">
        <a:defRPr>
          <a:latin typeface="+mn-lt"/>
          <a:ea typeface="+mn-ea"/>
          <a:cs typeface="+mn-cs"/>
        </a:defRPr>
      </a:lvl5pPr>
      <a:lvl6pPr marL="2285964">
        <a:defRPr>
          <a:latin typeface="+mn-lt"/>
          <a:ea typeface="+mn-ea"/>
          <a:cs typeface="+mn-cs"/>
        </a:defRPr>
      </a:lvl6pPr>
      <a:lvl7pPr marL="2743157">
        <a:defRPr>
          <a:latin typeface="+mn-lt"/>
          <a:ea typeface="+mn-ea"/>
          <a:cs typeface="+mn-cs"/>
        </a:defRPr>
      </a:lvl7pPr>
      <a:lvl8pPr marL="3200348">
        <a:defRPr>
          <a:latin typeface="+mn-lt"/>
          <a:ea typeface="+mn-ea"/>
          <a:cs typeface="+mn-cs"/>
        </a:defRPr>
      </a:lvl8pPr>
      <a:lvl9pPr marL="365754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93">
        <a:defRPr>
          <a:latin typeface="+mn-lt"/>
          <a:ea typeface="+mn-ea"/>
          <a:cs typeface="+mn-cs"/>
        </a:defRPr>
      </a:lvl2pPr>
      <a:lvl3pPr marL="914386">
        <a:defRPr>
          <a:latin typeface="+mn-lt"/>
          <a:ea typeface="+mn-ea"/>
          <a:cs typeface="+mn-cs"/>
        </a:defRPr>
      </a:lvl3pPr>
      <a:lvl4pPr marL="1371578">
        <a:defRPr>
          <a:latin typeface="+mn-lt"/>
          <a:ea typeface="+mn-ea"/>
          <a:cs typeface="+mn-cs"/>
        </a:defRPr>
      </a:lvl4pPr>
      <a:lvl5pPr marL="1828771">
        <a:defRPr>
          <a:latin typeface="+mn-lt"/>
          <a:ea typeface="+mn-ea"/>
          <a:cs typeface="+mn-cs"/>
        </a:defRPr>
      </a:lvl5pPr>
      <a:lvl6pPr marL="2285964">
        <a:defRPr>
          <a:latin typeface="+mn-lt"/>
          <a:ea typeface="+mn-ea"/>
          <a:cs typeface="+mn-cs"/>
        </a:defRPr>
      </a:lvl6pPr>
      <a:lvl7pPr marL="2743157">
        <a:defRPr>
          <a:latin typeface="+mn-lt"/>
          <a:ea typeface="+mn-ea"/>
          <a:cs typeface="+mn-cs"/>
        </a:defRPr>
      </a:lvl7pPr>
      <a:lvl8pPr marL="3200348">
        <a:defRPr>
          <a:latin typeface="+mn-lt"/>
          <a:ea typeface="+mn-ea"/>
          <a:cs typeface="+mn-cs"/>
        </a:defRPr>
      </a:lvl8pPr>
      <a:lvl9pPr marL="365754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133856" cy="990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26968" y="1028700"/>
            <a:ext cx="1132332" cy="9906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90900" y="6341364"/>
            <a:ext cx="2047240" cy="2371725"/>
            <a:chOff x="3390900" y="6341364"/>
            <a:chExt cx="2047239" cy="23717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0900" y="6341364"/>
              <a:ext cx="2039112" cy="23713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81400" y="6804659"/>
              <a:ext cx="1856739" cy="1908175"/>
            </a:xfrm>
            <a:custGeom>
              <a:avLst/>
              <a:gdLst/>
              <a:ahLst/>
              <a:cxnLst/>
              <a:rect l="l" t="t" r="r" b="b"/>
              <a:pathLst>
                <a:path w="1856739" h="1908175">
                  <a:moveTo>
                    <a:pt x="1856232" y="1810131"/>
                  </a:moveTo>
                  <a:lnTo>
                    <a:pt x="1841881" y="518922"/>
                  </a:lnTo>
                  <a:lnTo>
                    <a:pt x="1841881" y="1799717"/>
                  </a:lnTo>
                  <a:lnTo>
                    <a:pt x="20701" y="1893189"/>
                  </a:lnTo>
                  <a:lnTo>
                    <a:pt x="14224" y="14351"/>
                  </a:lnTo>
                  <a:lnTo>
                    <a:pt x="1822577" y="49784"/>
                  </a:lnTo>
                  <a:lnTo>
                    <a:pt x="1841881" y="1799717"/>
                  </a:lnTo>
                  <a:lnTo>
                    <a:pt x="1841881" y="518922"/>
                  </a:lnTo>
                  <a:lnTo>
                    <a:pt x="1836547" y="38989"/>
                  </a:lnTo>
                  <a:lnTo>
                    <a:pt x="1833499" y="35941"/>
                  </a:lnTo>
                  <a:lnTo>
                    <a:pt x="735584" y="14351"/>
                  </a:lnTo>
                  <a:lnTo>
                    <a:pt x="5207" y="0"/>
                  </a:lnTo>
                  <a:lnTo>
                    <a:pt x="3429" y="762"/>
                  </a:lnTo>
                  <a:lnTo>
                    <a:pt x="762" y="3429"/>
                  </a:lnTo>
                  <a:lnTo>
                    <a:pt x="0" y="5334"/>
                  </a:lnTo>
                  <a:lnTo>
                    <a:pt x="6477" y="1902587"/>
                  </a:lnTo>
                  <a:lnTo>
                    <a:pt x="7366" y="1904492"/>
                  </a:lnTo>
                  <a:lnTo>
                    <a:pt x="10033" y="1907032"/>
                  </a:lnTo>
                  <a:lnTo>
                    <a:pt x="11811" y="1907667"/>
                  </a:lnTo>
                  <a:lnTo>
                    <a:pt x="13716" y="1907667"/>
                  </a:lnTo>
                  <a:lnTo>
                    <a:pt x="296545" y="1893189"/>
                  </a:lnTo>
                  <a:lnTo>
                    <a:pt x="1853184" y="1813306"/>
                  </a:lnTo>
                  <a:lnTo>
                    <a:pt x="1856232" y="1810131"/>
                  </a:lnTo>
                  <a:close/>
                </a:path>
              </a:pathLst>
            </a:custGeom>
            <a:solidFill>
              <a:srgbClr val="17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1668" y="7021068"/>
              <a:ext cx="731520" cy="6294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4860" y="6609588"/>
              <a:ext cx="74675" cy="2301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45863" y="6466332"/>
              <a:ext cx="74295" cy="367030"/>
            </a:xfrm>
            <a:custGeom>
              <a:avLst/>
              <a:gdLst/>
              <a:ahLst/>
              <a:cxnLst/>
              <a:rect l="l" t="t" r="r" b="b"/>
              <a:pathLst>
                <a:path w="74295" h="367029">
                  <a:moveTo>
                    <a:pt x="64135" y="0"/>
                  </a:moveTo>
                  <a:lnTo>
                    <a:pt x="60578" y="2539"/>
                  </a:lnTo>
                  <a:lnTo>
                    <a:pt x="0" y="360044"/>
                  </a:lnTo>
                  <a:lnTo>
                    <a:pt x="508" y="362203"/>
                  </a:lnTo>
                  <a:lnTo>
                    <a:pt x="3175" y="365378"/>
                  </a:lnTo>
                  <a:lnTo>
                    <a:pt x="5080" y="366267"/>
                  </a:lnTo>
                  <a:lnTo>
                    <a:pt x="33909" y="366775"/>
                  </a:lnTo>
                  <a:lnTo>
                    <a:pt x="36957" y="363981"/>
                  </a:lnTo>
                  <a:lnTo>
                    <a:pt x="74295" y="4444"/>
                  </a:lnTo>
                  <a:lnTo>
                    <a:pt x="71627" y="1015"/>
                  </a:lnTo>
                  <a:lnTo>
                    <a:pt x="64135" y="0"/>
                  </a:lnTo>
                  <a:close/>
                </a:path>
              </a:pathLst>
            </a:custGeom>
            <a:solidFill>
              <a:srgbClr val="17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0628" y="6780277"/>
              <a:ext cx="96010" cy="6553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028435" y="6281930"/>
            <a:ext cx="2259966" cy="2429510"/>
            <a:chOff x="8028431" y="6281928"/>
            <a:chExt cx="2259965" cy="2429510"/>
          </a:xfrm>
        </p:grpSpPr>
        <p:sp>
          <p:nvSpPr>
            <p:cNvPr id="12" name="object 12"/>
            <p:cNvSpPr/>
            <p:nvPr/>
          </p:nvSpPr>
          <p:spPr>
            <a:xfrm>
              <a:off x="8502395" y="6281928"/>
              <a:ext cx="999490" cy="1096010"/>
            </a:xfrm>
            <a:custGeom>
              <a:avLst/>
              <a:gdLst/>
              <a:ahLst/>
              <a:cxnLst/>
              <a:rect l="l" t="t" r="r" b="b"/>
              <a:pathLst>
                <a:path w="999490" h="1096009">
                  <a:moveTo>
                    <a:pt x="499745" y="0"/>
                  </a:moveTo>
                  <a:lnTo>
                    <a:pt x="451611" y="2286"/>
                  </a:lnTo>
                  <a:lnTo>
                    <a:pt x="404875" y="9017"/>
                  </a:lnTo>
                  <a:lnTo>
                    <a:pt x="359536" y="19938"/>
                  </a:lnTo>
                  <a:lnTo>
                    <a:pt x="315975" y="34925"/>
                  </a:lnTo>
                  <a:lnTo>
                    <a:pt x="274320" y="53721"/>
                  </a:lnTo>
                  <a:lnTo>
                    <a:pt x="234696" y="76073"/>
                  </a:lnTo>
                  <a:lnTo>
                    <a:pt x="197484" y="101854"/>
                  </a:lnTo>
                  <a:lnTo>
                    <a:pt x="162813" y="130810"/>
                  </a:lnTo>
                  <a:lnTo>
                    <a:pt x="130936" y="162687"/>
                  </a:lnTo>
                  <a:lnTo>
                    <a:pt x="101980" y="197231"/>
                  </a:lnTo>
                  <a:lnTo>
                    <a:pt x="76200" y="234442"/>
                  </a:lnTo>
                  <a:lnTo>
                    <a:pt x="53721" y="273938"/>
                  </a:lnTo>
                  <a:lnTo>
                    <a:pt x="34925" y="315595"/>
                  </a:lnTo>
                  <a:lnTo>
                    <a:pt x="19938" y="359156"/>
                  </a:lnTo>
                  <a:lnTo>
                    <a:pt x="9017" y="404368"/>
                  </a:lnTo>
                  <a:lnTo>
                    <a:pt x="2285" y="451104"/>
                  </a:lnTo>
                  <a:lnTo>
                    <a:pt x="0" y="499110"/>
                  </a:lnTo>
                  <a:lnTo>
                    <a:pt x="0" y="1038225"/>
                  </a:lnTo>
                  <a:lnTo>
                    <a:pt x="4445" y="1060577"/>
                  </a:lnTo>
                  <a:lnTo>
                    <a:pt x="16763" y="1078738"/>
                  </a:lnTo>
                  <a:lnTo>
                    <a:pt x="34925" y="1090930"/>
                  </a:lnTo>
                  <a:lnTo>
                    <a:pt x="57276" y="1095502"/>
                  </a:lnTo>
                  <a:lnTo>
                    <a:pt x="79501" y="1090930"/>
                  </a:lnTo>
                  <a:lnTo>
                    <a:pt x="97662" y="1078738"/>
                  </a:lnTo>
                  <a:lnTo>
                    <a:pt x="109854" y="1060577"/>
                  </a:lnTo>
                  <a:lnTo>
                    <a:pt x="114426" y="1038225"/>
                  </a:lnTo>
                  <a:lnTo>
                    <a:pt x="114426" y="499110"/>
                  </a:lnTo>
                  <a:lnTo>
                    <a:pt x="117348" y="450976"/>
                  </a:lnTo>
                  <a:lnTo>
                    <a:pt x="126237" y="404495"/>
                  </a:lnTo>
                  <a:lnTo>
                    <a:pt x="140334" y="360172"/>
                  </a:lnTo>
                  <a:lnTo>
                    <a:pt x="159638" y="318388"/>
                  </a:lnTo>
                  <a:lnTo>
                    <a:pt x="183514" y="279400"/>
                  </a:lnTo>
                  <a:lnTo>
                    <a:pt x="211708" y="243712"/>
                  </a:lnTo>
                  <a:lnTo>
                    <a:pt x="243967" y="211455"/>
                  </a:lnTo>
                  <a:lnTo>
                    <a:pt x="279780" y="183261"/>
                  </a:lnTo>
                  <a:lnTo>
                    <a:pt x="318770" y="159385"/>
                  </a:lnTo>
                  <a:lnTo>
                    <a:pt x="360552" y="140208"/>
                  </a:lnTo>
                  <a:lnTo>
                    <a:pt x="405002" y="125984"/>
                  </a:lnTo>
                  <a:lnTo>
                    <a:pt x="451484" y="117221"/>
                  </a:lnTo>
                  <a:lnTo>
                    <a:pt x="499745" y="114300"/>
                  </a:lnTo>
                  <a:lnTo>
                    <a:pt x="548004" y="117221"/>
                  </a:lnTo>
                  <a:lnTo>
                    <a:pt x="594486" y="125984"/>
                  </a:lnTo>
                  <a:lnTo>
                    <a:pt x="638809" y="140208"/>
                  </a:lnTo>
                  <a:lnTo>
                    <a:pt x="680593" y="159385"/>
                  </a:lnTo>
                  <a:lnTo>
                    <a:pt x="719581" y="183261"/>
                  </a:lnTo>
                  <a:lnTo>
                    <a:pt x="755396" y="211455"/>
                  </a:lnTo>
                  <a:lnTo>
                    <a:pt x="787526" y="243712"/>
                  </a:lnTo>
                  <a:lnTo>
                    <a:pt x="815848" y="279400"/>
                  </a:lnTo>
                  <a:lnTo>
                    <a:pt x="839724" y="318388"/>
                  </a:lnTo>
                  <a:lnTo>
                    <a:pt x="858901" y="360172"/>
                  </a:lnTo>
                  <a:lnTo>
                    <a:pt x="873125" y="404495"/>
                  </a:lnTo>
                  <a:lnTo>
                    <a:pt x="881887" y="450976"/>
                  </a:lnTo>
                  <a:lnTo>
                    <a:pt x="884935" y="499110"/>
                  </a:lnTo>
                  <a:lnTo>
                    <a:pt x="884935" y="1038225"/>
                  </a:lnTo>
                  <a:lnTo>
                    <a:pt x="889380" y="1060577"/>
                  </a:lnTo>
                  <a:lnTo>
                    <a:pt x="901700" y="1078738"/>
                  </a:lnTo>
                  <a:lnTo>
                    <a:pt x="919860" y="1090930"/>
                  </a:lnTo>
                  <a:lnTo>
                    <a:pt x="942212" y="1095502"/>
                  </a:lnTo>
                  <a:lnTo>
                    <a:pt x="964564" y="1090930"/>
                  </a:lnTo>
                  <a:lnTo>
                    <a:pt x="982726" y="1078738"/>
                  </a:lnTo>
                  <a:lnTo>
                    <a:pt x="994918" y="1060577"/>
                  </a:lnTo>
                  <a:lnTo>
                    <a:pt x="999489" y="1038225"/>
                  </a:lnTo>
                  <a:lnTo>
                    <a:pt x="999489" y="499110"/>
                  </a:lnTo>
                  <a:lnTo>
                    <a:pt x="997076" y="451104"/>
                  </a:lnTo>
                  <a:lnTo>
                    <a:pt x="990346" y="404368"/>
                  </a:lnTo>
                  <a:lnTo>
                    <a:pt x="979424" y="359156"/>
                  </a:lnTo>
                  <a:lnTo>
                    <a:pt x="964437" y="315595"/>
                  </a:lnTo>
                  <a:lnTo>
                    <a:pt x="945642" y="273938"/>
                  </a:lnTo>
                  <a:lnTo>
                    <a:pt x="923289" y="234442"/>
                  </a:lnTo>
                  <a:lnTo>
                    <a:pt x="897508" y="197231"/>
                  </a:lnTo>
                  <a:lnTo>
                    <a:pt x="868552" y="162687"/>
                  </a:lnTo>
                  <a:lnTo>
                    <a:pt x="836549" y="130810"/>
                  </a:lnTo>
                  <a:lnTo>
                    <a:pt x="801877" y="101854"/>
                  </a:lnTo>
                  <a:lnTo>
                    <a:pt x="764667" y="76073"/>
                  </a:lnTo>
                  <a:lnTo>
                    <a:pt x="725170" y="53721"/>
                  </a:lnTo>
                  <a:lnTo>
                    <a:pt x="683386" y="34925"/>
                  </a:lnTo>
                  <a:lnTo>
                    <a:pt x="639826" y="19938"/>
                  </a:lnTo>
                  <a:lnTo>
                    <a:pt x="594613" y="9017"/>
                  </a:lnTo>
                  <a:lnTo>
                    <a:pt x="547751" y="2286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0E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28431" y="6960108"/>
              <a:ext cx="2032635" cy="1751330"/>
            </a:xfrm>
            <a:custGeom>
              <a:avLst/>
              <a:gdLst/>
              <a:ahLst/>
              <a:cxnLst/>
              <a:rect l="l" t="t" r="r" b="b"/>
              <a:pathLst>
                <a:path w="2032634" h="1751329">
                  <a:moveTo>
                    <a:pt x="1860423" y="0"/>
                  </a:moveTo>
                  <a:lnTo>
                    <a:pt x="140589" y="0"/>
                  </a:lnTo>
                  <a:lnTo>
                    <a:pt x="96774" y="7112"/>
                  </a:lnTo>
                  <a:lnTo>
                    <a:pt x="58674" y="26924"/>
                  </a:lnTo>
                  <a:lnTo>
                    <a:pt x="28448" y="57023"/>
                  </a:lnTo>
                  <a:lnTo>
                    <a:pt x="8636" y="95250"/>
                  </a:lnTo>
                  <a:lnTo>
                    <a:pt x="1524" y="138938"/>
                  </a:lnTo>
                  <a:lnTo>
                    <a:pt x="0" y="1612138"/>
                  </a:lnTo>
                  <a:lnTo>
                    <a:pt x="7112" y="1655953"/>
                  </a:lnTo>
                  <a:lnTo>
                    <a:pt x="26924" y="1694053"/>
                  </a:lnTo>
                  <a:lnTo>
                    <a:pt x="57023" y="1724152"/>
                  </a:lnTo>
                  <a:lnTo>
                    <a:pt x="95123" y="1743837"/>
                  </a:lnTo>
                  <a:lnTo>
                    <a:pt x="138938" y="1750949"/>
                  </a:lnTo>
                  <a:lnTo>
                    <a:pt x="1893570" y="1750949"/>
                  </a:lnTo>
                  <a:lnTo>
                    <a:pt x="1937385" y="1743837"/>
                  </a:lnTo>
                  <a:lnTo>
                    <a:pt x="1975485" y="1724152"/>
                  </a:lnTo>
                  <a:lnTo>
                    <a:pt x="2005584" y="1694053"/>
                  </a:lnTo>
                  <a:lnTo>
                    <a:pt x="2025396" y="1655953"/>
                  </a:lnTo>
                  <a:lnTo>
                    <a:pt x="2032508" y="1612138"/>
                  </a:lnTo>
                  <a:lnTo>
                    <a:pt x="1999361" y="138938"/>
                  </a:lnTo>
                  <a:lnTo>
                    <a:pt x="1992249" y="95250"/>
                  </a:lnTo>
                  <a:lnTo>
                    <a:pt x="1972437" y="57023"/>
                  </a:lnTo>
                  <a:lnTo>
                    <a:pt x="1942338" y="26924"/>
                  </a:lnTo>
                  <a:lnTo>
                    <a:pt x="1904238" y="7112"/>
                  </a:lnTo>
                  <a:lnTo>
                    <a:pt x="1860423" y="0"/>
                  </a:lnTo>
                  <a:close/>
                </a:path>
              </a:pathLst>
            </a:custGeom>
            <a:solidFill>
              <a:srgbClr val="F580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55507" y="6960108"/>
              <a:ext cx="2032635" cy="1751330"/>
            </a:xfrm>
            <a:custGeom>
              <a:avLst/>
              <a:gdLst/>
              <a:ahLst/>
              <a:cxnLst/>
              <a:rect l="l" t="t" r="r" b="b"/>
              <a:pathLst>
                <a:path w="2032634" h="1751329">
                  <a:moveTo>
                    <a:pt x="1860550" y="0"/>
                  </a:moveTo>
                  <a:lnTo>
                    <a:pt x="140589" y="0"/>
                  </a:lnTo>
                  <a:lnTo>
                    <a:pt x="96774" y="7112"/>
                  </a:lnTo>
                  <a:lnTo>
                    <a:pt x="58674" y="26924"/>
                  </a:lnTo>
                  <a:lnTo>
                    <a:pt x="28575" y="57023"/>
                  </a:lnTo>
                  <a:lnTo>
                    <a:pt x="8763" y="95250"/>
                  </a:lnTo>
                  <a:lnTo>
                    <a:pt x="1650" y="138938"/>
                  </a:lnTo>
                  <a:lnTo>
                    <a:pt x="0" y="1612138"/>
                  </a:lnTo>
                  <a:lnTo>
                    <a:pt x="7112" y="1655953"/>
                  </a:lnTo>
                  <a:lnTo>
                    <a:pt x="26924" y="1694053"/>
                  </a:lnTo>
                  <a:lnTo>
                    <a:pt x="57023" y="1724152"/>
                  </a:lnTo>
                  <a:lnTo>
                    <a:pt x="95250" y="1743837"/>
                  </a:lnTo>
                  <a:lnTo>
                    <a:pt x="139065" y="1750949"/>
                  </a:lnTo>
                  <a:lnTo>
                    <a:pt x="1893697" y="1750949"/>
                  </a:lnTo>
                  <a:lnTo>
                    <a:pt x="1937385" y="1743837"/>
                  </a:lnTo>
                  <a:lnTo>
                    <a:pt x="1975612" y="1724152"/>
                  </a:lnTo>
                  <a:lnTo>
                    <a:pt x="2005711" y="1694053"/>
                  </a:lnTo>
                  <a:lnTo>
                    <a:pt x="2025523" y="1655953"/>
                  </a:lnTo>
                  <a:lnTo>
                    <a:pt x="2032508" y="1612138"/>
                  </a:lnTo>
                  <a:lnTo>
                    <a:pt x="1999488" y="138938"/>
                  </a:lnTo>
                  <a:lnTo>
                    <a:pt x="1992376" y="95250"/>
                  </a:lnTo>
                  <a:lnTo>
                    <a:pt x="1972564" y="57023"/>
                  </a:lnTo>
                  <a:lnTo>
                    <a:pt x="1942465" y="26924"/>
                  </a:lnTo>
                  <a:lnTo>
                    <a:pt x="1904365" y="7112"/>
                  </a:lnTo>
                  <a:lnTo>
                    <a:pt x="1860550" y="0"/>
                  </a:lnTo>
                  <a:close/>
                </a:path>
              </a:pathLst>
            </a:custGeom>
            <a:solidFill>
              <a:srgbClr val="F8AE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73084" y="7187184"/>
              <a:ext cx="1167130" cy="266700"/>
            </a:xfrm>
            <a:custGeom>
              <a:avLst/>
              <a:gdLst/>
              <a:ahLst/>
              <a:cxnLst/>
              <a:rect l="l" t="t" r="r" b="b"/>
              <a:pathLst>
                <a:path w="1167129" h="266700">
                  <a:moveTo>
                    <a:pt x="265938" y="133096"/>
                  </a:moveTo>
                  <a:lnTo>
                    <a:pt x="259080" y="90932"/>
                  </a:lnTo>
                  <a:lnTo>
                    <a:pt x="240284" y="54483"/>
                  </a:lnTo>
                  <a:lnTo>
                    <a:pt x="211455" y="25654"/>
                  </a:lnTo>
                  <a:lnTo>
                    <a:pt x="175006" y="6731"/>
                  </a:lnTo>
                  <a:lnTo>
                    <a:pt x="132969" y="0"/>
                  </a:lnTo>
                  <a:lnTo>
                    <a:pt x="90932" y="6731"/>
                  </a:lnTo>
                  <a:lnTo>
                    <a:pt x="54483" y="25654"/>
                  </a:lnTo>
                  <a:lnTo>
                    <a:pt x="25654" y="54483"/>
                  </a:lnTo>
                  <a:lnTo>
                    <a:pt x="6731" y="90932"/>
                  </a:lnTo>
                  <a:lnTo>
                    <a:pt x="0" y="133096"/>
                  </a:lnTo>
                  <a:lnTo>
                    <a:pt x="6731" y="175133"/>
                  </a:lnTo>
                  <a:lnTo>
                    <a:pt x="25654" y="211709"/>
                  </a:lnTo>
                  <a:lnTo>
                    <a:pt x="54483" y="240538"/>
                  </a:lnTo>
                  <a:lnTo>
                    <a:pt x="90932" y="259334"/>
                  </a:lnTo>
                  <a:lnTo>
                    <a:pt x="132969" y="266192"/>
                  </a:lnTo>
                  <a:lnTo>
                    <a:pt x="175006" y="259334"/>
                  </a:lnTo>
                  <a:lnTo>
                    <a:pt x="211455" y="240538"/>
                  </a:lnTo>
                  <a:lnTo>
                    <a:pt x="240284" y="211709"/>
                  </a:lnTo>
                  <a:lnTo>
                    <a:pt x="259080" y="175133"/>
                  </a:lnTo>
                  <a:lnTo>
                    <a:pt x="265938" y="133096"/>
                  </a:lnTo>
                  <a:close/>
                </a:path>
                <a:path w="1167129" h="266700">
                  <a:moveTo>
                    <a:pt x="1167003" y="133096"/>
                  </a:moveTo>
                  <a:lnTo>
                    <a:pt x="1160145" y="90932"/>
                  </a:lnTo>
                  <a:lnTo>
                    <a:pt x="1141349" y="54483"/>
                  </a:lnTo>
                  <a:lnTo>
                    <a:pt x="1112520" y="25654"/>
                  </a:lnTo>
                  <a:lnTo>
                    <a:pt x="1076071" y="6731"/>
                  </a:lnTo>
                  <a:lnTo>
                    <a:pt x="1034161" y="0"/>
                  </a:lnTo>
                  <a:lnTo>
                    <a:pt x="991997" y="6731"/>
                  </a:lnTo>
                  <a:lnTo>
                    <a:pt x="955548" y="25654"/>
                  </a:lnTo>
                  <a:lnTo>
                    <a:pt x="926719" y="54483"/>
                  </a:lnTo>
                  <a:lnTo>
                    <a:pt x="907923" y="90932"/>
                  </a:lnTo>
                  <a:lnTo>
                    <a:pt x="901065" y="133096"/>
                  </a:lnTo>
                  <a:lnTo>
                    <a:pt x="907923" y="175133"/>
                  </a:lnTo>
                  <a:lnTo>
                    <a:pt x="926719" y="211709"/>
                  </a:lnTo>
                  <a:lnTo>
                    <a:pt x="955548" y="240538"/>
                  </a:lnTo>
                  <a:lnTo>
                    <a:pt x="991997" y="259334"/>
                  </a:lnTo>
                  <a:lnTo>
                    <a:pt x="1034161" y="266192"/>
                  </a:lnTo>
                  <a:lnTo>
                    <a:pt x="1076071" y="259334"/>
                  </a:lnTo>
                  <a:lnTo>
                    <a:pt x="1112520" y="240538"/>
                  </a:lnTo>
                  <a:lnTo>
                    <a:pt x="1141349" y="211709"/>
                  </a:lnTo>
                  <a:lnTo>
                    <a:pt x="1160145" y="175133"/>
                  </a:lnTo>
                  <a:lnTo>
                    <a:pt x="1167003" y="133096"/>
                  </a:lnTo>
                  <a:close/>
                </a:path>
              </a:pathLst>
            </a:custGeom>
            <a:solidFill>
              <a:srgbClr val="F580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56903" y="6281928"/>
              <a:ext cx="999490" cy="1096010"/>
            </a:xfrm>
            <a:custGeom>
              <a:avLst/>
              <a:gdLst/>
              <a:ahLst/>
              <a:cxnLst/>
              <a:rect l="l" t="t" r="r" b="b"/>
              <a:pathLst>
                <a:path w="999490" h="1096009">
                  <a:moveTo>
                    <a:pt x="499872" y="0"/>
                  </a:moveTo>
                  <a:lnTo>
                    <a:pt x="451739" y="2286"/>
                  </a:lnTo>
                  <a:lnTo>
                    <a:pt x="405002" y="9017"/>
                  </a:lnTo>
                  <a:lnTo>
                    <a:pt x="359664" y="19938"/>
                  </a:lnTo>
                  <a:lnTo>
                    <a:pt x="316102" y="34925"/>
                  </a:lnTo>
                  <a:lnTo>
                    <a:pt x="274320" y="53721"/>
                  </a:lnTo>
                  <a:lnTo>
                    <a:pt x="234823" y="76073"/>
                  </a:lnTo>
                  <a:lnTo>
                    <a:pt x="197485" y="101854"/>
                  </a:lnTo>
                  <a:lnTo>
                    <a:pt x="162814" y="130810"/>
                  </a:lnTo>
                  <a:lnTo>
                    <a:pt x="130937" y="162687"/>
                  </a:lnTo>
                  <a:lnTo>
                    <a:pt x="101980" y="197231"/>
                  </a:lnTo>
                  <a:lnTo>
                    <a:pt x="76200" y="234442"/>
                  </a:lnTo>
                  <a:lnTo>
                    <a:pt x="53721" y="273938"/>
                  </a:lnTo>
                  <a:lnTo>
                    <a:pt x="34925" y="315595"/>
                  </a:lnTo>
                  <a:lnTo>
                    <a:pt x="19939" y="359156"/>
                  </a:lnTo>
                  <a:lnTo>
                    <a:pt x="9017" y="404368"/>
                  </a:lnTo>
                  <a:lnTo>
                    <a:pt x="2286" y="451104"/>
                  </a:lnTo>
                  <a:lnTo>
                    <a:pt x="0" y="499110"/>
                  </a:lnTo>
                  <a:lnTo>
                    <a:pt x="0" y="1038225"/>
                  </a:lnTo>
                  <a:lnTo>
                    <a:pt x="4445" y="1060577"/>
                  </a:lnTo>
                  <a:lnTo>
                    <a:pt x="16764" y="1078738"/>
                  </a:lnTo>
                  <a:lnTo>
                    <a:pt x="34925" y="1090930"/>
                  </a:lnTo>
                  <a:lnTo>
                    <a:pt x="57276" y="1095502"/>
                  </a:lnTo>
                  <a:lnTo>
                    <a:pt x="79501" y="1090930"/>
                  </a:lnTo>
                  <a:lnTo>
                    <a:pt x="97790" y="1078738"/>
                  </a:lnTo>
                  <a:lnTo>
                    <a:pt x="109981" y="1060577"/>
                  </a:lnTo>
                  <a:lnTo>
                    <a:pt x="114553" y="1038225"/>
                  </a:lnTo>
                  <a:lnTo>
                    <a:pt x="114553" y="499110"/>
                  </a:lnTo>
                  <a:lnTo>
                    <a:pt x="117475" y="450976"/>
                  </a:lnTo>
                  <a:lnTo>
                    <a:pt x="126365" y="404495"/>
                  </a:lnTo>
                  <a:lnTo>
                    <a:pt x="140462" y="360172"/>
                  </a:lnTo>
                  <a:lnTo>
                    <a:pt x="159766" y="318388"/>
                  </a:lnTo>
                  <a:lnTo>
                    <a:pt x="183642" y="279400"/>
                  </a:lnTo>
                  <a:lnTo>
                    <a:pt x="211836" y="243712"/>
                  </a:lnTo>
                  <a:lnTo>
                    <a:pt x="244094" y="211455"/>
                  </a:lnTo>
                  <a:lnTo>
                    <a:pt x="279907" y="183261"/>
                  </a:lnTo>
                  <a:lnTo>
                    <a:pt x="318897" y="159385"/>
                  </a:lnTo>
                  <a:lnTo>
                    <a:pt x="360679" y="140208"/>
                  </a:lnTo>
                  <a:lnTo>
                    <a:pt x="405129" y="125984"/>
                  </a:lnTo>
                  <a:lnTo>
                    <a:pt x="451612" y="117221"/>
                  </a:lnTo>
                  <a:lnTo>
                    <a:pt x="499872" y="114300"/>
                  </a:lnTo>
                  <a:lnTo>
                    <a:pt x="548131" y="117221"/>
                  </a:lnTo>
                  <a:lnTo>
                    <a:pt x="594487" y="125984"/>
                  </a:lnTo>
                  <a:lnTo>
                    <a:pt x="638937" y="140208"/>
                  </a:lnTo>
                  <a:lnTo>
                    <a:pt x="680720" y="159385"/>
                  </a:lnTo>
                  <a:lnTo>
                    <a:pt x="719709" y="183261"/>
                  </a:lnTo>
                  <a:lnTo>
                    <a:pt x="755523" y="211455"/>
                  </a:lnTo>
                  <a:lnTo>
                    <a:pt x="787653" y="243712"/>
                  </a:lnTo>
                  <a:lnTo>
                    <a:pt x="815848" y="279400"/>
                  </a:lnTo>
                  <a:lnTo>
                    <a:pt x="839851" y="318388"/>
                  </a:lnTo>
                  <a:lnTo>
                    <a:pt x="859027" y="360172"/>
                  </a:lnTo>
                  <a:lnTo>
                    <a:pt x="873251" y="404495"/>
                  </a:lnTo>
                  <a:lnTo>
                    <a:pt x="882015" y="450976"/>
                  </a:lnTo>
                  <a:lnTo>
                    <a:pt x="885063" y="499110"/>
                  </a:lnTo>
                  <a:lnTo>
                    <a:pt x="885063" y="1038225"/>
                  </a:lnTo>
                  <a:lnTo>
                    <a:pt x="889507" y="1060577"/>
                  </a:lnTo>
                  <a:lnTo>
                    <a:pt x="901826" y="1078738"/>
                  </a:lnTo>
                  <a:lnTo>
                    <a:pt x="919988" y="1090930"/>
                  </a:lnTo>
                  <a:lnTo>
                    <a:pt x="942340" y="1095502"/>
                  </a:lnTo>
                  <a:lnTo>
                    <a:pt x="964565" y="1090930"/>
                  </a:lnTo>
                  <a:lnTo>
                    <a:pt x="982726" y="1078738"/>
                  </a:lnTo>
                  <a:lnTo>
                    <a:pt x="995045" y="1060577"/>
                  </a:lnTo>
                  <a:lnTo>
                    <a:pt x="999490" y="1038225"/>
                  </a:lnTo>
                  <a:lnTo>
                    <a:pt x="999490" y="499110"/>
                  </a:lnTo>
                  <a:lnTo>
                    <a:pt x="997203" y="451104"/>
                  </a:lnTo>
                  <a:lnTo>
                    <a:pt x="990473" y="404368"/>
                  </a:lnTo>
                  <a:lnTo>
                    <a:pt x="979551" y="359156"/>
                  </a:lnTo>
                  <a:lnTo>
                    <a:pt x="964565" y="315595"/>
                  </a:lnTo>
                  <a:lnTo>
                    <a:pt x="945769" y="273938"/>
                  </a:lnTo>
                  <a:lnTo>
                    <a:pt x="923417" y="234442"/>
                  </a:lnTo>
                  <a:lnTo>
                    <a:pt x="897636" y="197231"/>
                  </a:lnTo>
                  <a:lnTo>
                    <a:pt x="868679" y="162687"/>
                  </a:lnTo>
                  <a:lnTo>
                    <a:pt x="836676" y="130810"/>
                  </a:lnTo>
                  <a:lnTo>
                    <a:pt x="802004" y="101854"/>
                  </a:lnTo>
                  <a:lnTo>
                    <a:pt x="764794" y="76073"/>
                  </a:lnTo>
                  <a:lnTo>
                    <a:pt x="725297" y="53721"/>
                  </a:lnTo>
                  <a:lnTo>
                    <a:pt x="683514" y="34925"/>
                  </a:lnTo>
                  <a:lnTo>
                    <a:pt x="639952" y="19938"/>
                  </a:lnTo>
                  <a:lnTo>
                    <a:pt x="594614" y="9017"/>
                  </a:lnTo>
                  <a:lnTo>
                    <a:pt x="547877" y="2286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12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47047" y="7551420"/>
              <a:ext cx="728345" cy="1062355"/>
            </a:xfrm>
            <a:custGeom>
              <a:avLst/>
              <a:gdLst/>
              <a:ahLst/>
              <a:cxnLst/>
              <a:rect l="l" t="t" r="r" b="b"/>
              <a:pathLst>
                <a:path w="728345" h="1062354">
                  <a:moveTo>
                    <a:pt x="267207" y="0"/>
                  </a:moveTo>
                  <a:lnTo>
                    <a:pt x="229616" y="16128"/>
                  </a:lnTo>
                  <a:lnTo>
                    <a:pt x="203073" y="50037"/>
                  </a:lnTo>
                  <a:lnTo>
                    <a:pt x="201422" y="71500"/>
                  </a:lnTo>
                  <a:lnTo>
                    <a:pt x="208279" y="92709"/>
                  </a:lnTo>
                  <a:lnTo>
                    <a:pt x="312927" y="278129"/>
                  </a:lnTo>
                  <a:lnTo>
                    <a:pt x="303022" y="276859"/>
                  </a:lnTo>
                  <a:lnTo>
                    <a:pt x="273303" y="283971"/>
                  </a:lnTo>
                  <a:lnTo>
                    <a:pt x="239902" y="307847"/>
                  </a:lnTo>
                  <a:lnTo>
                    <a:pt x="228600" y="348487"/>
                  </a:lnTo>
                  <a:lnTo>
                    <a:pt x="235584" y="369823"/>
                  </a:lnTo>
                  <a:lnTo>
                    <a:pt x="220979" y="352932"/>
                  </a:lnTo>
                  <a:lnTo>
                    <a:pt x="201675" y="343280"/>
                  </a:lnTo>
                  <a:lnTo>
                    <a:pt x="180212" y="341502"/>
                  </a:lnTo>
                  <a:lnTo>
                    <a:pt x="159003" y="348487"/>
                  </a:lnTo>
                  <a:lnTo>
                    <a:pt x="125729" y="372363"/>
                  </a:lnTo>
                  <a:lnTo>
                    <a:pt x="114300" y="413130"/>
                  </a:lnTo>
                  <a:lnTo>
                    <a:pt x="121157" y="434339"/>
                  </a:lnTo>
                  <a:lnTo>
                    <a:pt x="106552" y="417448"/>
                  </a:lnTo>
                  <a:lnTo>
                    <a:pt x="87375" y="407796"/>
                  </a:lnTo>
                  <a:lnTo>
                    <a:pt x="65785" y="406145"/>
                  </a:lnTo>
                  <a:lnTo>
                    <a:pt x="44576" y="413003"/>
                  </a:lnTo>
                  <a:lnTo>
                    <a:pt x="28321" y="422147"/>
                  </a:lnTo>
                  <a:lnTo>
                    <a:pt x="11429" y="436752"/>
                  </a:lnTo>
                  <a:lnTo>
                    <a:pt x="1777" y="456056"/>
                  </a:lnTo>
                  <a:lnTo>
                    <a:pt x="0" y="477519"/>
                  </a:lnTo>
                  <a:lnTo>
                    <a:pt x="6857" y="498855"/>
                  </a:lnTo>
                  <a:lnTo>
                    <a:pt x="100202" y="664082"/>
                  </a:lnTo>
                  <a:lnTo>
                    <a:pt x="120269" y="700277"/>
                  </a:lnTo>
                  <a:lnTo>
                    <a:pt x="168275" y="784605"/>
                  </a:lnTo>
                  <a:lnTo>
                    <a:pt x="226059" y="880490"/>
                  </a:lnTo>
                  <a:lnTo>
                    <a:pt x="275208" y="951610"/>
                  </a:lnTo>
                  <a:lnTo>
                    <a:pt x="304800" y="983233"/>
                  </a:lnTo>
                  <a:lnTo>
                    <a:pt x="339978" y="1005331"/>
                  </a:lnTo>
                  <a:lnTo>
                    <a:pt x="354583" y="1016126"/>
                  </a:lnTo>
                  <a:lnTo>
                    <a:pt x="377571" y="1037843"/>
                  </a:lnTo>
                  <a:lnTo>
                    <a:pt x="400050" y="1054227"/>
                  </a:lnTo>
                  <a:lnTo>
                    <a:pt x="421767" y="1061973"/>
                  </a:lnTo>
                  <a:lnTo>
                    <a:pt x="442468" y="1057655"/>
                  </a:lnTo>
                  <a:lnTo>
                    <a:pt x="699643" y="912621"/>
                  </a:lnTo>
                  <a:lnTo>
                    <a:pt x="715009" y="896746"/>
                  </a:lnTo>
                  <a:lnTo>
                    <a:pt x="720851" y="873632"/>
                  </a:lnTo>
                  <a:lnTo>
                    <a:pt x="718693" y="845819"/>
                  </a:lnTo>
                  <a:lnTo>
                    <a:pt x="705103" y="800607"/>
                  </a:lnTo>
                  <a:lnTo>
                    <a:pt x="701167" y="781176"/>
                  </a:lnTo>
                  <a:lnTo>
                    <a:pt x="699007" y="763269"/>
                  </a:lnTo>
                  <a:lnTo>
                    <a:pt x="699897" y="752601"/>
                  </a:lnTo>
                  <a:lnTo>
                    <a:pt x="703706" y="738250"/>
                  </a:lnTo>
                  <a:lnTo>
                    <a:pt x="706247" y="727328"/>
                  </a:lnTo>
                  <a:lnTo>
                    <a:pt x="707135" y="720216"/>
                  </a:lnTo>
                  <a:lnTo>
                    <a:pt x="727963" y="280415"/>
                  </a:lnTo>
                  <a:lnTo>
                    <a:pt x="723773" y="256920"/>
                  </a:lnTo>
                  <a:lnTo>
                    <a:pt x="710565" y="237362"/>
                  </a:lnTo>
                  <a:lnTo>
                    <a:pt x="690245" y="223646"/>
                  </a:lnTo>
                  <a:lnTo>
                    <a:pt x="664845" y="217804"/>
                  </a:lnTo>
                  <a:lnTo>
                    <a:pt x="643001" y="216788"/>
                  </a:lnTo>
                  <a:lnTo>
                    <a:pt x="617093" y="220217"/>
                  </a:lnTo>
                  <a:lnTo>
                    <a:pt x="595502" y="232028"/>
                  </a:lnTo>
                  <a:lnTo>
                    <a:pt x="580390" y="250189"/>
                  </a:lnTo>
                  <a:lnTo>
                    <a:pt x="574167" y="273176"/>
                  </a:lnTo>
                  <a:lnTo>
                    <a:pt x="565530" y="458469"/>
                  </a:lnTo>
                  <a:lnTo>
                    <a:pt x="322579" y="28193"/>
                  </a:lnTo>
                  <a:lnTo>
                    <a:pt x="307975" y="11302"/>
                  </a:lnTo>
                  <a:lnTo>
                    <a:pt x="288671" y="1650"/>
                  </a:lnTo>
                  <a:lnTo>
                    <a:pt x="26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3240512" y="6281930"/>
            <a:ext cx="2014856" cy="2429510"/>
            <a:chOff x="13240512" y="6281928"/>
            <a:chExt cx="2014855" cy="2429510"/>
          </a:xfrm>
        </p:grpSpPr>
        <p:sp>
          <p:nvSpPr>
            <p:cNvPr id="19" name="object 19"/>
            <p:cNvSpPr/>
            <p:nvPr/>
          </p:nvSpPr>
          <p:spPr>
            <a:xfrm>
              <a:off x="13868400" y="6289548"/>
              <a:ext cx="757555" cy="835025"/>
            </a:xfrm>
            <a:custGeom>
              <a:avLst/>
              <a:gdLst/>
              <a:ahLst/>
              <a:cxnLst/>
              <a:rect l="l" t="t" r="r" b="b"/>
              <a:pathLst>
                <a:path w="757555" h="835025">
                  <a:moveTo>
                    <a:pt x="378713" y="0"/>
                  </a:moveTo>
                  <a:lnTo>
                    <a:pt x="327278" y="5079"/>
                  </a:lnTo>
                  <a:lnTo>
                    <a:pt x="279146" y="20065"/>
                  </a:lnTo>
                  <a:lnTo>
                    <a:pt x="234315" y="45085"/>
                  </a:lnTo>
                  <a:lnTo>
                    <a:pt x="193040" y="80010"/>
                  </a:lnTo>
                  <a:lnTo>
                    <a:pt x="158242" y="121030"/>
                  </a:lnTo>
                  <a:lnTo>
                    <a:pt x="127888" y="168148"/>
                  </a:lnTo>
                  <a:lnTo>
                    <a:pt x="101726" y="220217"/>
                  </a:lnTo>
                  <a:lnTo>
                    <a:pt x="79248" y="276098"/>
                  </a:lnTo>
                  <a:lnTo>
                    <a:pt x="60451" y="334517"/>
                  </a:lnTo>
                  <a:lnTo>
                    <a:pt x="44830" y="394335"/>
                  </a:lnTo>
                  <a:lnTo>
                    <a:pt x="32257" y="454405"/>
                  </a:lnTo>
                  <a:lnTo>
                    <a:pt x="22225" y="513588"/>
                  </a:lnTo>
                  <a:lnTo>
                    <a:pt x="14478" y="570611"/>
                  </a:lnTo>
                  <a:lnTo>
                    <a:pt x="8763" y="624331"/>
                  </a:lnTo>
                  <a:lnTo>
                    <a:pt x="4826" y="673735"/>
                  </a:lnTo>
                  <a:lnTo>
                    <a:pt x="2286" y="717550"/>
                  </a:lnTo>
                  <a:lnTo>
                    <a:pt x="126" y="783463"/>
                  </a:lnTo>
                  <a:lnTo>
                    <a:pt x="0" y="812926"/>
                  </a:lnTo>
                  <a:lnTo>
                    <a:pt x="1905" y="821435"/>
                  </a:lnTo>
                  <a:lnTo>
                    <a:pt x="6603" y="828294"/>
                  </a:lnTo>
                  <a:lnTo>
                    <a:pt x="13588" y="832865"/>
                  </a:lnTo>
                  <a:lnTo>
                    <a:pt x="21971" y="834516"/>
                  </a:lnTo>
                  <a:lnTo>
                    <a:pt x="30861" y="832738"/>
                  </a:lnTo>
                  <a:lnTo>
                    <a:pt x="37719" y="827913"/>
                  </a:lnTo>
                  <a:lnTo>
                    <a:pt x="42290" y="820927"/>
                  </a:lnTo>
                  <a:lnTo>
                    <a:pt x="43942" y="812419"/>
                  </a:lnTo>
                  <a:lnTo>
                    <a:pt x="44830" y="755395"/>
                  </a:lnTo>
                  <a:lnTo>
                    <a:pt x="46609" y="716406"/>
                  </a:lnTo>
                  <a:lnTo>
                    <a:pt x="49530" y="669798"/>
                  </a:lnTo>
                  <a:lnTo>
                    <a:pt x="54101" y="617092"/>
                  </a:lnTo>
                  <a:lnTo>
                    <a:pt x="60578" y="559815"/>
                  </a:lnTo>
                  <a:lnTo>
                    <a:pt x="69342" y="499363"/>
                  </a:lnTo>
                  <a:lnTo>
                    <a:pt x="80771" y="437134"/>
                  </a:lnTo>
                  <a:lnTo>
                    <a:pt x="95250" y="374776"/>
                  </a:lnTo>
                  <a:lnTo>
                    <a:pt x="113030" y="313563"/>
                  </a:lnTo>
                  <a:lnTo>
                    <a:pt x="134492" y="255142"/>
                  </a:lnTo>
                  <a:lnTo>
                    <a:pt x="159892" y="200913"/>
                  </a:lnTo>
                  <a:lnTo>
                    <a:pt x="189738" y="152273"/>
                  </a:lnTo>
                  <a:lnTo>
                    <a:pt x="224409" y="110743"/>
                  </a:lnTo>
                  <a:lnTo>
                    <a:pt x="258953" y="81279"/>
                  </a:lnTo>
                  <a:lnTo>
                    <a:pt x="296036" y="60325"/>
                  </a:lnTo>
                  <a:lnTo>
                    <a:pt x="335788" y="47878"/>
                  </a:lnTo>
                  <a:lnTo>
                    <a:pt x="378713" y="43814"/>
                  </a:lnTo>
                  <a:lnTo>
                    <a:pt x="421640" y="47878"/>
                  </a:lnTo>
                  <a:lnTo>
                    <a:pt x="461390" y="60325"/>
                  </a:lnTo>
                  <a:lnTo>
                    <a:pt x="498475" y="81279"/>
                  </a:lnTo>
                  <a:lnTo>
                    <a:pt x="533019" y="110743"/>
                  </a:lnTo>
                  <a:lnTo>
                    <a:pt x="567690" y="152273"/>
                  </a:lnTo>
                  <a:lnTo>
                    <a:pt x="597534" y="200913"/>
                  </a:lnTo>
                  <a:lnTo>
                    <a:pt x="622934" y="255142"/>
                  </a:lnTo>
                  <a:lnTo>
                    <a:pt x="644398" y="313563"/>
                  </a:lnTo>
                  <a:lnTo>
                    <a:pt x="662178" y="374776"/>
                  </a:lnTo>
                  <a:lnTo>
                    <a:pt x="676655" y="437134"/>
                  </a:lnTo>
                  <a:lnTo>
                    <a:pt x="688086" y="499363"/>
                  </a:lnTo>
                  <a:lnTo>
                    <a:pt x="696848" y="559815"/>
                  </a:lnTo>
                  <a:lnTo>
                    <a:pt x="703326" y="617092"/>
                  </a:lnTo>
                  <a:lnTo>
                    <a:pt x="707898" y="669798"/>
                  </a:lnTo>
                  <a:lnTo>
                    <a:pt x="710819" y="716406"/>
                  </a:lnTo>
                  <a:lnTo>
                    <a:pt x="713359" y="785368"/>
                  </a:lnTo>
                  <a:lnTo>
                    <a:pt x="713486" y="812419"/>
                  </a:lnTo>
                  <a:lnTo>
                    <a:pt x="735457" y="834516"/>
                  </a:lnTo>
                  <a:lnTo>
                    <a:pt x="743838" y="832865"/>
                  </a:lnTo>
                  <a:lnTo>
                    <a:pt x="750823" y="828294"/>
                  </a:lnTo>
                  <a:lnTo>
                    <a:pt x="755523" y="821435"/>
                  </a:lnTo>
                  <a:lnTo>
                    <a:pt x="757428" y="812926"/>
                  </a:lnTo>
                  <a:lnTo>
                    <a:pt x="757301" y="783463"/>
                  </a:lnTo>
                  <a:lnTo>
                    <a:pt x="755142" y="717423"/>
                  </a:lnTo>
                  <a:lnTo>
                    <a:pt x="752601" y="673735"/>
                  </a:lnTo>
                  <a:lnTo>
                    <a:pt x="748665" y="624331"/>
                  </a:lnTo>
                  <a:lnTo>
                    <a:pt x="742950" y="570611"/>
                  </a:lnTo>
                  <a:lnTo>
                    <a:pt x="735203" y="513588"/>
                  </a:lnTo>
                  <a:lnTo>
                    <a:pt x="725169" y="454405"/>
                  </a:lnTo>
                  <a:lnTo>
                    <a:pt x="712596" y="394335"/>
                  </a:lnTo>
                  <a:lnTo>
                    <a:pt x="696976" y="334517"/>
                  </a:lnTo>
                  <a:lnTo>
                    <a:pt x="678053" y="276098"/>
                  </a:lnTo>
                  <a:lnTo>
                    <a:pt x="655701" y="220217"/>
                  </a:lnTo>
                  <a:lnTo>
                    <a:pt x="629538" y="168148"/>
                  </a:lnTo>
                  <a:lnTo>
                    <a:pt x="599186" y="121030"/>
                  </a:lnTo>
                  <a:lnTo>
                    <a:pt x="564388" y="80010"/>
                  </a:lnTo>
                  <a:lnTo>
                    <a:pt x="523113" y="45085"/>
                  </a:lnTo>
                  <a:lnTo>
                    <a:pt x="478282" y="20065"/>
                  </a:lnTo>
                  <a:lnTo>
                    <a:pt x="430148" y="5079"/>
                  </a:lnTo>
                  <a:lnTo>
                    <a:pt x="378713" y="0"/>
                  </a:lnTo>
                  <a:close/>
                </a:path>
              </a:pathLst>
            </a:custGeom>
            <a:solidFill>
              <a:srgbClr val="7AC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860781" y="6281927"/>
              <a:ext cx="772795" cy="850900"/>
            </a:xfrm>
            <a:custGeom>
              <a:avLst/>
              <a:gdLst/>
              <a:ahLst/>
              <a:cxnLst/>
              <a:rect l="l" t="t" r="r" b="b"/>
              <a:pathLst>
                <a:path w="772794" h="850900">
                  <a:moveTo>
                    <a:pt x="772668" y="811530"/>
                  </a:moveTo>
                  <a:lnTo>
                    <a:pt x="771906" y="762381"/>
                  </a:lnTo>
                  <a:lnTo>
                    <a:pt x="770255" y="724027"/>
                  </a:lnTo>
                  <a:lnTo>
                    <a:pt x="767842" y="681101"/>
                  </a:lnTo>
                  <a:lnTo>
                    <a:pt x="763778" y="631317"/>
                  </a:lnTo>
                  <a:lnTo>
                    <a:pt x="758063" y="577088"/>
                  </a:lnTo>
                  <a:lnTo>
                    <a:pt x="757301" y="571538"/>
                  </a:lnTo>
                  <a:lnTo>
                    <a:pt x="757301" y="791591"/>
                  </a:lnTo>
                  <a:lnTo>
                    <a:pt x="757301" y="828802"/>
                  </a:lnTo>
                  <a:lnTo>
                    <a:pt x="750824" y="835152"/>
                  </a:lnTo>
                  <a:lnTo>
                    <a:pt x="743077" y="835152"/>
                  </a:lnTo>
                  <a:lnTo>
                    <a:pt x="743077" y="842772"/>
                  </a:lnTo>
                  <a:lnTo>
                    <a:pt x="742823" y="835152"/>
                  </a:lnTo>
                  <a:lnTo>
                    <a:pt x="739013" y="835152"/>
                  </a:lnTo>
                  <a:lnTo>
                    <a:pt x="735457" y="833628"/>
                  </a:lnTo>
                  <a:lnTo>
                    <a:pt x="730123" y="828040"/>
                  </a:lnTo>
                  <a:lnTo>
                    <a:pt x="728726" y="824484"/>
                  </a:lnTo>
                  <a:lnTo>
                    <a:pt x="728726" y="811530"/>
                  </a:lnTo>
                  <a:lnTo>
                    <a:pt x="727710" y="763778"/>
                  </a:lnTo>
                  <a:lnTo>
                    <a:pt x="726059" y="724027"/>
                  </a:lnTo>
                  <a:lnTo>
                    <a:pt x="723011" y="677037"/>
                  </a:lnTo>
                  <a:lnTo>
                    <a:pt x="718439" y="623951"/>
                  </a:lnTo>
                  <a:lnTo>
                    <a:pt x="711835" y="566293"/>
                  </a:lnTo>
                  <a:lnTo>
                    <a:pt x="702945" y="505333"/>
                  </a:lnTo>
                  <a:lnTo>
                    <a:pt x="691388" y="442595"/>
                  </a:lnTo>
                  <a:lnTo>
                    <a:pt x="676783" y="379730"/>
                  </a:lnTo>
                  <a:lnTo>
                    <a:pt x="658749" y="318008"/>
                  </a:lnTo>
                  <a:lnTo>
                    <a:pt x="637032" y="259080"/>
                  </a:lnTo>
                  <a:lnTo>
                    <a:pt x="611251" y="204216"/>
                  </a:lnTo>
                  <a:lnTo>
                    <a:pt x="581025" y="155067"/>
                  </a:lnTo>
                  <a:lnTo>
                    <a:pt x="546100" y="113030"/>
                  </a:lnTo>
                  <a:lnTo>
                    <a:pt x="510286" y="82550"/>
                  </a:lnTo>
                  <a:lnTo>
                    <a:pt x="465709" y="59055"/>
                  </a:lnTo>
                  <a:lnTo>
                    <a:pt x="386334" y="43815"/>
                  </a:lnTo>
                  <a:lnTo>
                    <a:pt x="341884" y="48133"/>
                  </a:lnTo>
                  <a:lnTo>
                    <a:pt x="300736" y="60960"/>
                  </a:lnTo>
                  <a:lnTo>
                    <a:pt x="262382" y="82550"/>
                  </a:lnTo>
                  <a:lnTo>
                    <a:pt x="226568" y="113030"/>
                  </a:lnTo>
                  <a:lnTo>
                    <a:pt x="191516" y="155067"/>
                  </a:lnTo>
                  <a:lnTo>
                    <a:pt x="161417" y="204216"/>
                  </a:lnTo>
                  <a:lnTo>
                    <a:pt x="135636" y="259080"/>
                  </a:lnTo>
                  <a:lnTo>
                    <a:pt x="113919" y="318008"/>
                  </a:lnTo>
                  <a:lnTo>
                    <a:pt x="95885" y="379730"/>
                  </a:lnTo>
                  <a:lnTo>
                    <a:pt x="81280" y="442595"/>
                  </a:lnTo>
                  <a:lnTo>
                    <a:pt x="69723" y="505333"/>
                  </a:lnTo>
                  <a:lnTo>
                    <a:pt x="60833" y="566293"/>
                  </a:lnTo>
                  <a:lnTo>
                    <a:pt x="54229" y="623951"/>
                  </a:lnTo>
                  <a:lnTo>
                    <a:pt x="49657" y="677037"/>
                  </a:lnTo>
                  <a:lnTo>
                    <a:pt x="46609" y="724027"/>
                  </a:lnTo>
                  <a:lnTo>
                    <a:pt x="44069" y="793623"/>
                  </a:lnTo>
                  <a:lnTo>
                    <a:pt x="43942" y="824484"/>
                  </a:lnTo>
                  <a:lnTo>
                    <a:pt x="42545" y="828040"/>
                  </a:lnTo>
                  <a:lnTo>
                    <a:pt x="37211" y="833628"/>
                  </a:lnTo>
                  <a:lnTo>
                    <a:pt x="33655" y="835152"/>
                  </a:lnTo>
                  <a:lnTo>
                    <a:pt x="21844" y="835152"/>
                  </a:lnTo>
                  <a:lnTo>
                    <a:pt x="15367" y="828802"/>
                  </a:lnTo>
                  <a:lnTo>
                    <a:pt x="15367" y="793623"/>
                  </a:lnTo>
                  <a:lnTo>
                    <a:pt x="17399" y="726059"/>
                  </a:lnTo>
                  <a:lnTo>
                    <a:pt x="19939" y="682625"/>
                  </a:lnTo>
                  <a:lnTo>
                    <a:pt x="23876" y="633476"/>
                  </a:lnTo>
                  <a:lnTo>
                    <a:pt x="29464" y="580009"/>
                  </a:lnTo>
                  <a:lnTo>
                    <a:pt x="37211" y="523367"/>
                  </a:lnTo>
                  <a:lnTo>
                    <a:pt x="47117" y="464566"/>
                  </a:lnTo>
                  <a:lnTo>
                    <a:pt x="59563" y="404876"/>
                  </a:lnTo>
                  <a:lnTo>
                    <a:pt x="75057" y="345440"/>
                  </a:lnTo>
                  <a:lnTo>
                    <a:pt x="93599" y="287401"/>
                  </a:lnTo>
                  <a:lnTo>
                    <a:pt x="115824" y="232029"/>
                  </a:lnTo>
                  <a:lnTo>
                    <a:pt x="141732" y="180340"/>
                  </a:lnTo>
                  <a:lnTo>
                    <a:pt x="171704" y="133604"/>
                  </a:lnTo>
                  <a:lnTo>
                    <a:pt x="206121" y="93091"/>
                  </a:lnTo>
                  <a:lnTo>
                    <a:pt x="246126" y="59055"/>
                  </a:lnTo>
                  <a:lnTo>
                    <a:pt x="289687" y="34798"/>
                  </a:lnTo>
                  <a:lnTo>
                    <a:pt x="336423" y="20066"/>
                  </a:lnTo>
                  <a:lnTo>
                    <a:pt x="386334" y="15240"/>
                  </a:lnTo>
                  <a:lnTo>
                    <a:pt x="436245" y="20066"/>
                  </a:lnTo>
                  <a:lnTo>
                    <a:pt x="482981" y="34798"/>
                  </a:lnTo>
                  <a:lnTo>
                    <a:pt x="526542" y="59055"/>
                  </a:lnTo>
                  <a:lnTo>
                    <a:pt x="566547" y="92964"/>
                  </a:lnTo>
                  <a:lnTo>
                    <a:pt x="600964" y="133604"/>
                  </a:lnTo>
                  <a:lnTo>
                    <a:pt x="630936" y="180340"/>
                  </a:lnTo>
                  <a:lnTo>
                    <a:pt x="656844" y="232029"/>
                  </a:lnTo>
                  <a:lnTo>
                    <a:pt x="678942" y="287401"/>
                  </a:lnTo>
                  <a:lnTo>
                    <a:pt x="697611" y="345440"/>
                  </a:lnTo>
                  <a:lnTo>
                    <a:pt x="713105" y="404876"/>
                  </a:lnTo>
                  <a:lnTo>
                    <a:pt x="725551" y="464566"/>
                  </a:lnTo>
                  <a:lnTo>
                    <a:pt x="735457" y="523367"/>
                  </a:lnTo>
                  <a:lnTo>
                    <a:pt x="743077" y="580009"/>
                  </a:lnTo>
                  <a:lnTo>
                    <a:pt x="748792" y="633476"/>
                  </a:lnTo>
                  <a:lnTo>
                    <a:pt x="752729" y="682625"/>
                  </a:lnTo>
                  <a:lnTo>
                    <a:pt x="756666" y="762381"/>
                  </a:lnTo>
                  <a:lnTo>
                    <a:pt x="757301" y="791591"/>
                  </a:lnTo>
                  <a:lnTo>
                    <a:pt x="757301" y="571538"/>
                  </a:lnTo>
                  <a:lnTo>
                    <a:pt x="750189" y="519684"/>
                  </a:lnTo>
                  <a:lnTo>
                    <a:pt x="740029" y="459994"/>
                  </a:lnTo>
                  <a:lnTo>
                    <a:pt x="727202" y="399542"/>
                  </a:lnTo>
                  <a:lnTo>
                    <a:pt x="711454" y="339217"/>
                  </a:lnTo>
                  <a:lnTo>
                    <a:pt x="692404" y="280289"/>
                  </a:lnTo>
                  <a:lnTo>
                    <a:pt x="669798" y="223901"/>
                  </a:lnTo>
                  <a:lnTo>
                    <a:pt x="643255" y="171450"/>
                  </a:lnTo>
                  <a:lnTo>
                    <a:pt x="612521" y="123825"/>
                  </a:lnTo>
                  <a:lnTo>
                    <a:pt x="577342" y="82296"/>
                  </a:lnTo>
                  <a:lnTo>
                    <a:pt x="534924" y="46482"/>
                  </a:lnTo>
                  <a:lnTo>
                    <a:pt x="471297" y="15240"/>
                  </a:lnTo>
                  <a:lnTo>
                    <a:pt x="386334" y="0"/>
                  </a:lnTo>
                  <a:lnTo>
                    <a:pt x="333375" y="5207"/>
                  </a:lnTo>
                  <a:lnTo>
                    <a:pt x="283718" y="20701"/>
                  </a:lnTo>
                  <a:lnTo>
                    <a:pt x="237744" y="46482"/>
                  </a:lnTo>
                  <a:lnTo>
                    <a:pt x="195326" y="82296"/>
                  </a:lnTo>
                  <a:lnTo>
                    <a:pt x="160147" y="123825"/>
                  </a:lnTo>
                  <a:lnTo>
                    <a:pt x="129413" y="171450"/>
                  </a:lnTo>
                  <a:lnTo>
                    <a:pt x="102870" y="223901"/>
                  </a:lnTo>
                  <a:lnTo>
                    <a:pt x="80264" y="280289"/>
                  </a:lnTo>
                  <a:lnTo>
                    <a:pt x="61214" y="339217"/>
                  </a:lnTo>
                  <a:lnTo>
                    <a:pt x="45466" y="399542"/>
                  </a:lnTo>
                  <a:lnTo>
                    <a:pt x="32639" y="459994"/>
                  </a:lnTo>
                  <a:lnTo>
                    <a:pt x="22479" y="519684"/>
                  </a:lnTo>
                  <a:lnTo>
                    <a:pt x="14605" y="577088"/>
                  </a:lnTo>
                  <a:lnTo>
                    <a:pt x="8890" y="631317"/>
                  </a:lnTo>
                  <a:lnTo>
                    <a:pt x="4826" y="681101"/>
                  </a:lnTo>
                  <a:lnTo>
                    <a:pt x="2286" y="726059"/>
                  </a:lnTo>
                  <a:lnTo>
                    <a:pt x="127" y="791591"/>
                  </a:lnTo>
                  <a:lnTo>
                    <a:pt x="0" y="821309"/>
                  </a:lnTo>
                  <a:lnTo>
                    <a:pt x="29972" y="850392"/>
                  </a:lnTo>
                  <a:lnTo>
                    <a:pt x="41529" y="847852"/>
                  </a:lnTo>
                  <a:lnTo>
                    <a:pt x="50800" y="841375"/>
                  </a:lnTo>
                  <a:lnTo>
                    <a:pt x="54864" y="835152"/>
                  </a:lnTo>
                  <a:lnTo>
                    <a:pt x="57023" y="831977"/>
                  </a:lnTo>
                  <a:lnTo>
                    <a:pt x="59055" y="821055"/>
                  </a:lnTo>
                  <a:lnTo>
                    <a:pt x="60071" y="763778"/>
                  </a:lnTo>
                  <a:lnTo>
                    <a:pt x="61849" y="724027"/>
                  </a:lnTo>
                  <a:lnTo>
                    <a:pt x="64643" y="678688"/>
                  </a:lnTo>
                  <a:lnTo>
                    <a:pt x="69215" y="626364"/>
                  </a:lnTo>
                  <a:lnTo>
                    <a:pt x="75565" y="569341"/>
                  </a:lnTo>
                  <a:lnTo>
                    <a:pt x="84328" y="509270"/>
                  </a:lnTo>
                  <a:lnTo>
                    <a:pt x="95631" y="447548"/>
                  </a:lnTo>
                  <a:lnTo>
                    <a:pt x="109855" y="385572"/>
                  </a:lnTo>
                  <a:lnTo>
                    <a:pt x="127381" y="324866"/>
                  </a:lnTo>
                  <a:lnTo>
                    <a:pt x="148590" y="266827"/>
                  </a:lnTo>
                  <a:lnTo>
                    <a:pt x="173736" y="212979"/>
                  </a:lnTo>
                  <a:lnTo>
                    <a:pt x="203200" y="164846"/>
                  </a:lnTo>
                  <a:lnTo>
                    <a:pt x="237363" y="123825"/>
                  </a:lnTo>
                  <a:lnTo>
                    <a:pt x="270764" y="95250"/>
                  </a:lnTo>
                  <a:lnTo>
                    <a:pt x="306578" y="75057"/>
                  </a:lnTo>
                  <a:lnTo>
                    <a:pt x="345059" y="62992"/>
                  </a:lnTo>
                  <a:lnTo>
                    <a:pt x="386334" y="59055"/>
                  </a:lnTo>
                  <a:lnTo>
                    <a:pt x="427609" y="62992"/>
                  </a:lnTo>
                  <a:lnTo>
                    <a:pt x="466090" y="75057"/>
                  </a:lnTo>
                  <a:lnTo>
                    <a:pt x="501904" y="95250"/>
                  </a:lnTo>
                  <a:lnTo>
                    <a:pt x="535305" y="123825"/>
                  </a:lnTo>
                  <a:lnTo>
                    <a:pt x="569468" y="164846"/>
                  </a:lnTo>
                  <a:lnTo>
                    <a:pt x="598932" y="212979"/>
                  </a:lnTo>
                  <a:lnTo>
                    <a:pt x="624078" y="266827"/>
                  </a:lnTo>
                  <a:lnTo>
                    <a:pt x="645287" y="324866"/>
                  </a:lnTo>
                  <a:lnTo>
                    <a:pt x="662813" y="385572"/>
                  </a:lnTo>
                  <a:lnTo>
                    <a:pt x="677037" y="447548"/>
                  </a:lnTo>
                  <a:lnTo>
                    <a:pt x="688340" y="509270"/>
                  </a:lnTo>
                  <a:lnTo>
                    <a:pt x="697103" y="569341"/>
                  </a:lnTo>
                  <a:lnTo>
                    <a:pt x="703453" y="626364"/>
                  </a:lnTo>
                  <a:lnTo>
                    <a:pt x="708025" y="678688"/>
                  </a:lnTo>
                  <a:lnTo>
                    <a:pt x="710946" y="726059"/>
                  </a:lnTo>
                  <a:lnTo>
                    <a:pt x="713359" y="793623"/>
                  </a:lnTo>
                  <a:lnTo>
                    <a:pt x="713486" y="811530"/>
                  </a:lnTo>
                  <a:lnTo>
                    <a:pt x="743077" y="850392"/>
                  </a:lnTo>
                  <a:lnTo>
                    <a:pt x="754380" y="848106"/>
                  </a:lnTo>
                  <a:lnTo>
                    <a:pt x="762381" y="842772"/>
                  </a:lnTo>
                  <a:lnTo>
                    <a:pt x="763778" y="841883"/>
                  </a:lnTo>
                  <a:lnTo>
                    <a:pt x="770128" y="832612"/>
                  </a:lnTo>
                  <a:lnTo>
                    <a:pt x="772541" y="821309"/>
                  </a:lnTo>
                  <a:lnTo>
                    <a:pt x="772668" y="811530"/>
                  </a:lnTo>
                  <a:close/>
                </a:path>
              </a:pathLst>
            </a:custGeom>
            <a:solidFill>
              <a:srgbClr val="17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351765" y="6976872"/>
              <a:ext cx="1791970" cy="1600200"/>
            </a:xfrm>
            <a:custGeom>
              <a:avLst/>
              <a:gdLst/>
              <a:ahLst/>
              <a:cxnLst/>
              <a:rect l="l" t="t" r="r" b="b"/>
              <a:pathLst>
                <a:path w="1791969" h="1600200">
                  <a:moveTo>
                    <a:pt x="1791716" y="1599946"/>
                  </a:moveTo>
                  <a:lnTo>
                    <a:pt x="1765554" y="1297940"/>
                  </a:lnTo>
                  <a:lnTo>
                    <a:pt x="1787144" y="146304"/>
                  </a:lnTo>
                  <a:lnTo>
                    <a:pt x="1789049" y="46101"/>
                  </a:lnTo>
                  <a:lnTo>
                    <a:pt x="1789938" y="0"/>
                  </a:lnTo>
                  <a:lnTo>
                    <a:pt x="1303401" y="0"/>
                  </a:lnTo>
                  <a:lnTo>
                    <a:pt x="1303401" y="96139"/>
                  </a:lnTo>
                  <a:lnTo>
                    <a:pt x="1299464" y="115697"/>
                  </a:lnTo>
                  <a:lnTo>
                    <a:pt x="1288669" y="131572"/>
                  </a:lnTo>
                  <a:lnTo>
                    <a:pt x="1272667" y="142367"/>
                  </a:lnTo>
                  <a:lnTo>
                    <a:pt x="1253109" y="146304"/>
                  </a:lnTo>
                  <a:lnTo>
                    <a:pt x="1233551" y="142367"/>
                  </a:lnTo>
                  <a:lnTo>
                    <a:pt x="1217549" y="131572"/>
                  </a:lnTo>
                  <a:lnTo>
                    <a:pt x="1206881" y="115697"/>
                  </a:lnTo>
                  <a:lnTo>
                    <a:pt x="1202817" y="96139"/>
                  </a:lnTo>
                  <a:lnTo>
                    <a:pt x="1206881" y="76708"/>
                  </a:lnTo>
                  <a:lnTo>
                    <a:pt x="1253109" y="46101"/>
                  </a:lnTo>
                  <a:lnTo>
                    <a:pt x="1288669" y="60706"/>
                  </a:lnTo>
                  <a:lnTo>
                    <a:pt x="1303401" y="96139"/>
                  </a:lnTo>
                  <a:lnTo>
                    <a:pt x="1303401" y="0"/>
                  </a:lnTo>
                  <a:lnTo>
                    <a:pt x="589280" y="0"/>
                  </a:lnTo>
                  <a:lnTo>
                    <a:pt x="589280" y="96139"/>
                  </a:lnTo>
                  <a:lnTo>
                    <a:pt x="585343" y="115697"/>
                  </a:lnTo>
                  <a:lnTo>
                    <a:pt x="574548" y="131572"/>
                  </a:lnTo>
                  <a:lnTo>
                    <a:pt x="558546" y="142367"/>
                  </a:lnTo>
                  <a:lnTo>
                    <a:pt x="538988" y="146304"/>
                  </a:lnTo>
                  <a:lnTo>
                    <a:pt x="519430" y="142367"/>
                  </a:lnTo>
                  <a:lnTo>
                    <a:pt x="503428" y="131572"/>
                  </a:lnTo>
                  <a:lnTo>
                    <a:pt x="492760" y="115697"/>
                  </a:lnTo>
                  <a:lnTo>
                    <a:pt x="488696" y="96139"/>
                  </a:lnTo>
                  <a:lnTo>
                    <a:pt x="492760" y="76708"/>
                  </a:lnTo>
                  <a:lnTo>
                    <a:pt x="503428" y="60706"/>
                  </a:lnTo>
                  <a:lnTo>
                    <a:pt x="519430" y="50038"/>
                  </a:lnTo>
                  <a:lnTo>
                    <a:pt x="538988" y="46101"/>
                  </a:lnTo>
                  <a:lnTo>
                    <a:pt x="558546" y="50038"/>
                  </a:lnTo>
                  <a:lnTo>
                    <a:pt x="574548" y="60706"/>
                  </a:lnTo>
                  <a:lnTo>
                    <a:pt x="585343" y="76708"/>
                  </a:lnTo>
                  <a:lnTo>
                    <a:pt x="589280" y="96139"/>
                  </a:lnTo>
                  <a:lnTo>
                    <a:pt x="589280" y="0"/>
                  </a:lnTo>
                  <a:lnTo>
                    <a:pt x="1778" y="0"/>
                  </a:lnTo>
                  <a:lnTo>
                    <a:pt x="26035" y="1297940"/>
                  </a:lnTo>
                  <a:lnTo>
                    <a:pt x="0" y="1599946"/>
                  </a:lnTo>
                  <a:lnTo>
                    <a:pt x="1791716" y="1599946"/>
                  </a:lnTo>
                  <a:close/>
                </a:path>
              </a:pathLst>
            </a:custGeom>
            <a:solidFill>
              <a:srgbClr val="5B12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344145" y="6969252"/>
              <a:ext cx="1807210" cy="1615440"/>
            </a:xfrm>
            <a:custGeom>
              <a:avLst/>
              <a:gdLst/>
              <a:ahLst/>
              <a:cxnLst/>
              <a:rect l="l" t="t" r="r" b="b"/>
              <a:pathLst>
                <a:path w="1807209" h="1615440">
                  <a:moveTo>
                    <a:pt x="604647" y="103759"/>
                  </a:moveTo>
                  <a:lnTo>
                    <a:pt x="600075" y="81280"/>
                  </a:lnTo>
                  <a:lnTo>
                    <a:pt x="589407" y="65455"/>
                  </a:lnTo>
                  <a:lnTo>
                    <a:pt x="589407" y="103759"/>
                  </a:lnTo>
                  <a:lnTo>
                    <a:pt x="586105" y="120269"/>
                  </a:lnTo>
                  <a:lnTo>
                    <a:pt x="576961" y="133731"/>
                  </a:lnTo>
                  <a:lnTo>
                    <a:pt x="563372" y="142875"/>
                  </a:lnTo>
                  <a:lnTo>
                    <a:pt x="546735" y="146304"/>
                  </a:lnTo>
                  <a:lnTo>
                    <a:pt x="530225" y="142875"/>
                  </a:lnTo>
                  <a:lnTo>
                    <a:pt x="516636" y="133731"/>
                  </a:lnTo>
                  <a:lnTo>
                    <a:pt x="507492" y="120269"/>
                  </a:lnTo>
                  <a:lnTo>
                    <a:pt x="504190" y="103759"/>
                  </a:lnTo>
                  <a:lnTo>
                    <a:pt x="507492" y="87249"/>
                  </a:lnTo>
                  <a:lnTo>
                    <a:pt x="516636" y="73660"/>
                  </a:lnTo>
                  <a:lnTo>
                    <a:pt x="530225" y="64655"/>
                  </a:lnTo>
                  <a:lnTo>
                    <a:pt x="546735" y="61214"/>
                  </a:lnTo>
                  <a:lnTo>
                    <a:pt x="563372" y="64655"/>
                  </a:lnTo>
                  <a:lnTo>
                    <a:pt x="576961" y="73660"/>
                  </a:lnTo>
                  <a:lnTo>
                    <a:pt x="586105" y="87249"/>
                  </a:lnTo>
                  <a:lnTo>
                    <a:pt x="589407" y="103759"/>
                  </a:lnTo>
                  <a:lnTo>
                    <a:pt x="589407" y="65455"/>
                  </a:lnTo>
                  <a:lnTo>
                    <a:pt x="587756" y="63004"/>
                  </a:lnTo>
                  <a:lnTo>
                    <a:pt x="585089" y="61214"/>
                  </a:lnTo>
                  <a:lnTo>
                    <a:pt x="569341" y="50673"/>
                  </a:lnTo>
                  <a:lnTo>
                    <a:pt x="546735" y="46101"/>
                  </a:lnTo>
                  <a:lnTo>
                    <a:pt x="524256" y="50673"/>
                  </a:lnTo>
                  <a:lnTo>
                    <a:pt x="505841" y="63004"/>
                  </a:lnTo>
                  <a:lnTo>
                    <a:pt x="493395" y="81280"/>
                  </a:lnTo>
                  <a:lnTo>
                    <a:pt x="488950" y="103759"/>
                  </a:lnTo>
                  <a:lnTo>
                    <a:pt x="493395" y="126238"/>
                  </a:lnTo>
                  <a:lnTo>
                    <a:pt x="505841" y="144526"/>
                  </a:lnTo>
                  <a:lnTo>
                    <a:pt x="524256" y="156845"/>
                  </a:lnTo>
                  <a:lnTo>
                    <a:pt x="546735" y="161417"/>
                  </a:lnTo>
                  <a:lnTo>
                    <a:pt x="569341" y="156845"/>
                  </a:lnTo>
                  <a:lnTo>
                    <a:pt x="585089" y="146304"/>
                  </a:lnTo>
                  <a:lnTo>
                    <a:pt x="587756" y="144526"/>
                  </a:lnTo>
                  <a:lnTo>
                    <a:pt x="600075" y="126238"/>
                  </a:lnTo>
                  <a:lnTo>
                    <a:pt x="604647" y="103759"/>
                  </a:lnTo>
                  <a:close/>
                </a:path>
                <a:path w="1807209" h="1615440">
                  <a:moveTo>
                    <a:pt x="1318768" y="103759"/>
                  </a:moveTo>
                  <a:lnTo>
                    <a:pt x="1314196" y="81280"/>
                  </a:lnTo>
                  <a:lnTo>
                    <a:pt x="1303528" y="65455"/>
                  </a:lnTo>
                  <a:lnTo>
                    <a:pt x="1303528" y="103759"/>
                  </a:lnTo>
                  <a:lnTo>
                    <a:pt x="1300226" y="120269"/>
                  </a:lnTo>
                  <a:lnTo>
                    <a:pt x="1291082" y="133731"/>
                  </a:lnTo>
                  <a:lnTo>
                    <a:pt x="1277493" y="142875"/>
                  </a:lnTo>
                  <a:lnTo>
                    <a:pt x="1260856" y="146304"/>
                  </a:lnTo>
                  <a:lnTo>
                    <a:pt x="1244346" y="142875"/>
                  </a:lnTo>
                  <a:lnTo>
                    <a:pt x="1230757" y="133731"/>
                  </a:lnTo>
                  <a:lnTo>
                    <a:pt x="1221613" y="120269"/>
                  </a:lnTo>
                  <a:lnTo>
                    <a:pt x="1218311" y="103759"/>
                  </a:lnTo>
                  <a:lnTo>
                    <a:pt x="1221613" y="87249"/>
                  </a:lnTo>
                  <a:lnTo>
                    <a:pt x="1230757" y="73660"/>
                  </a:lnTo>
                  <a:lnTo>
                    <a:pt x="1244346" y="64655"/>
                  </a:lnTo>
                  <a:lnTo>
                    <a:pt x="1260856" y="61214"/>
                  </a:lnTo>
                  <a:lnTo>
                    <a:pt x="1277493" y="64655"/>
                  </a:lnTo>
                  <a:lnTo>
                    <a:pt x="1291082" y="73660"/>
                  </a:lnTo>
                  <a:lnTo>
                    <a:pt x="1300226" y="87249"/>
                  </a:lnTo>
                  <a:lnTo>
                    <a:pt x="1303528" y="103759"/>
                  </a:lnTo>
                  <a:lnTo>
                    <a:pt x="1303528" y="65455"/>
                  </a:lnTo>
                  <a:lnTo>
                    <a:pt x="1301877" y="63004"/>
                  </a:lnTo>
                  <a:lnTo>
                    <a:pt x="1299210" y="61214"/>
                  </a:lnTo>
                  <a:lnTo>
                    <a:pt x="1283462" y="50673"/>
                  </a:lnTo>
                  <a:lnTo>
                    <a:pt x="1260856" y="46101"/>
                  </a:lnTo>
                  <a:lnTo>
                    <a:pt x="1238377" y="50673"/>
                  </a:lnTo>
                  <a:lnTo>
                    <a:pt x="1219962" y="63004"/>
                  </a:lnTo>
                  <a:lnTo>
                    <a:pt x="1207643" y="81280"/>
                  </a:lnTo>
                  <a:lnTo>
                    <a:pt x="1203071" y="103759"/>
                  </a:lnTo>
                  <a:lnTo>
                    <a:pt x="1207643" y="126238"/>
                  </a:lnTo>
                  <a:lnTo>
                    <a:pt x="1219962" y="144526"/>
                  </a:lnTo>
                  <a:lnTo>
                    <a:pt x="1238377" y="156845"/>
                  </a:lnTo>
                  <a:lnTo>
                    <a:pt x="1260856" y="161417"/>
                  </a:lnTo>
                  <a:lnTo>
                    <a:pt x="1283462" y="156845"/>
                  </a:lnTo>
                  <a:lnTo>
                    <a:pt x="1299210" y="146304"/>
                  </a:lnTo>
                  <a:lnTo>
                    <a:pt x="1301877" y="144526"/>
                  </a:lnTo>
                  <a:lnTo>
                    <a:pt x="1314196" y="126238"/>
                  </a:lnTo>
                  <a:lnTo>
                    <a:pt x="1318768" y="103759"/>
                  </a:lnTo>
                  <a:close/>
                </a:path>
                <a:path w="1807209" h="1615440">
                  <a:moveTo>
                    <a:pt x="1807210" y="1608963"/>
                  </a:moveTo>
                  <a:lnTo>
                    <a:pt x="1806448" y="1599946"/>
                  </a:lnTo>
                  <a:lnTo>
                    <a:pt x="1791208" y="1423085"/>
                  </a:lnTo>
                  <a:lnTo>
                    <a:pt x="1791208" y="1599946"/>
                  </a:lnTo>
                  <a:lnTo>
                    <a:pt x="16129" y="1599946"/>
                  </a:lnTo>
                  <a:lnTo>
                    <a:pt x="41402" y="1305941"/>
                  </a:lnTo>
                  <a:lnTo>
                    <a:pt x="17272" y="15113"/>
                  </a:lnTo>
                  <a:lnTo>
                    <a:pt x="1789938" y="15113"/>
                  </a:lnTo>
                  <a:lnTo>
                    <a:pt x="1765808" y="1305179"/>
                  </a:lnTo>
                  <a:lnTo>
                    <a:pt x="1791208" y="1599946"/>
                  </a:lnTo>
                  <a:lnTo>
                    <a:pt x="1791208" y="1423085"/>
                  </a:lnTo>
                  <a:lnTo>
                    <a:pt x="1781048" y="1305179"/>
                  </a:lnTo>
                  <a:lnTo>
                    <a:pt x="1805178" y="15113"/>
                  </a:lnTo>
                  <a:lnTo>
                    <a:pt x="1805305" y="5715"/>
                  </a:lnTo>
                  <a:lnTo>
                    <a:pt x="1804543" y="3683"/>
                  </a:lnTo>
                  <a:lnTo>
                    <a:pt x="1801749" y="762"/>
                  </a:lnTo>
                  <a:lnTo>
                    <a:pt x="1799717" y="0"/>
                  </a:lnTo>
                  <a:lnTo>
                    <a:pt x="7493" y="0"/>
                  </a:lnTo>
                  <a:lnTo>
                    <a:pt x="5461" y="762"/>
                  </a:lnTo>
                  <a:lnTo>
                    <a:pt x="2667" y="3683"/>
                  </a:lnTo>
                  <a:lnTo>
                    <a:pt x="1905" y="5715"/>
                  </a:lnTo>
                  <a:lnTo>
                    <a:pt x="26162" y="1305179"/>
                  </a:lnTo>
                  <a:lnTo>
                    <a:pt x="0" y="1608963"/>
                  </a:lnTo>
                  <a:lnTo>
                    <a:pt x="762" y="1610995"/>
                  </a:lnTo>
                  <a:lnTo>
                    <a:pt x="3556" y="1614170"/>
                  </a:lnTo>
                  <a:lnTo>
                    <a:pt x="5588" y="1615059"/>
                  </a:lnTo>
                  <a:lnTo>
                    <a:pt x="1801622" y="1615059"/>
                  </a:lnTo>
                  <a:lnTo>
                    <a:pt x="1803654" y="1614170"/>
                  </a:lnTo>
                  <a:lnTo>
                    <a:pt x="1806448" y="1610995"/>
                  </a:lnTo>
                  <a:lnTo>
                    <a:pt x="1807210" y="1608963"/>
                  </a:lnTo>
                  <a:close/>
                </a:path>
              </a:pathLst>
            </a:custGeom>
            <a:solidFill>
              <a:srgbClr val="17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40512" y="6967728"/>
              <a:ext cx="2014474" cy="174320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3274040" y="8393938"/>
              <a:ext cx="1951989" cy="15240"/>
            </a:xfrm>
            <a:custGeom>
              <a:avLst/>
              <a:gdLst/>
              <a:ahLst/>
              <a:cxnLst/>
              <a:rect l="l" t="t" r="r" b="b"/>
              <a:pathLst>
                <a:path w="1951990" h="15240">
                  <a:moveTo>
                    <a:pt x="1948561" y="0"/>
                  </a:moveTo>
                  <a:lnTo>
                    <a:pt x="3428" y="0"/>
                  </a:lnTo>
                  <a:lnTo>
                    <a:pt x="0" y="3428"/>
                  </a:lnTo>
                  <a:lnTo>
                    <a:pt x="0" y="11810"/>
                  </a:lnTo>
                  <a:lnTo>
                    <a:pt x="3428" y="15239"/>
                  </a:lnTo>
                  <a:lnTo>
                    <a:pt x="1948561" y="15239"/>
                  </a:lnTo>
                  <a:lnTo>
                    <a:pt x="1951990" y="11810"/>
                  </a:lnTo>
                  <a:lnTo>
                    <a:pt x="1951990" y="3428"/>
                  </a:lnTo>
                  <a:lnTo>
                    <a:pt x="1948561" y="0"/>
                  </a:lnTo>
                  <a:close/>
                </a:path>
              </a:pathLst>
            </a:custGeom>
            <a:solidFill>
              <a:srgbClr val="17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72388" y="6281928"/>
              <a:ext cx="1056132" cy="1623060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957067" y="1367410"/>
            <a:ext cx="7874634" cy="2026320"/>
          </a:xfrm>
          <a:prstGeom prst="rect">
            <a:avLst/>
          </a:prstGeom>
        </p:spPr>
        <p:txBody>
          <a:bodyPr vert="horz" wrap="square" lIns="0" tIns="248916" rIns="0" bIns="0" rtlCol="0">
            <a:spAutoFit/>
          </a:bodyPr>
          <a:lstStyle/>
          <a:p>
            <a:pPr marL="2618697" marR="5080" indent="-2606633">
              <a:lnSpc>
                <a:spcPct val="79100"/>
              </a:lnSpc>
              <a:spcBef>
                <a:spcPts val="1961"/>
              </a:spcBef>
            </a:pPr>
            <a:r>
              <a:rPr sz="7300" spc="-164" dirty="0"/>
              <a:t>Capstone_A</a:t>
            </a:r>
            <a:r>
              <a:rPr sz="7300" spc="-45" dirty="0"/>
              <a:t> </a:t>
            </a:r>
            <a:r>
              <a:rPr sz="7300" spc="-20" dirty="0"/>
              <a:t>Project </a:t>
            </a:r>
            <a:r>
              <a:rPr sz="7300" spc="-1836" dirty="0"/>
              <a:t> </a:t>
            </a:r>
            <a:r>
              <a:rPr sz="7300" spc="-211" dirty="0"/>
              <a:t>C</a:t>
            </a:r>
            <a:r>
              <a:rPr lang="en-IN" sz="7300" spc="-211" dirty="0"/>
              <a:t>1</a:t>
            </a:r>
            <a:r>
              <a:rPr sz="7300" spc="-211" dirty="0"/>
              <a:t>_G</a:t>
            </a:r>
            <a:r>
              <a:rPr lang="en-IN" sz="7300" spc="-211" dirty="0"/>
              <a:t>7</a:t>
            </a:r>
            <a:endParaRPr sz="7300" dirty="0"/>
          </a:p>
        </p:txBody>
      </p:sp>
      <p:sp>
        <p:nvSpPr>
          <p:cNvPr id="27" name="object 27"/>
          <p:cNvSpPr txBox="1"/>
          <p:nvPr/>
        </p:nvSpPr>
        <p:spPr>
          <a:xfrm>
            <a:off x="5714238" y="4054858"/>
            <a:ext cx="6358256" cy="1136851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73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Shop</a:t>
            </a:r>
            <a:r>
              <a:rPr sz="7300" b="1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3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7300" b="1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300" b="1" spc="-86" dirty="0">
                <a:solidFill>
                  <a:srgbClr val="FFFFFF"/>
                </a:solidFill>
                <a:latin typeface="Times New Roman"/>
                <a:cs typeface="Times New Roman"/>
              </a:rPr>
              <a:t>Home</a:t>
            </a:r>
            <a:endParaRPr sz="7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07107" y="8906358"/>
            <a:ext cx="2097406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700" b="1" spc="14" dirty="0">
                <a:solidFill>
                  <a:srgbClr val="F0DB12"/>
                </a:solidFill>
                <a:latin typeface="Times New Roman"/>
                <a:cs typeface="Times New Roman"/>
              </a:rPr>
              <a:t>First</a:t>
            </a:r>
            <a:r>
              <a:rPr sz="3700" b="1" spc="-3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700" b="1" spc="55" dirty="0">
                <a:solidFill>
                  <a:srgbClr val="F0DB12"/>
                </a:solidFill>
                <a:latin typeface="Times New Roman"/>
                <a:cs typeface="Times New Roman"/>
              </a:rPr>
              <a:t>Step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56346" y="8906358"/>
            <a:ext cx="2578736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700" b="1" spc="5" dirty="0">
                <a:solidFill>
                  <a:srgbClr val="F0DB12"/>
                </a:solidFill>
                <a:latin typeface="Times New Roman"/>
                <a:cs typeface="Times New Roman"/>
              </a:rPr>
              <a:t>Second</a:t>
            </a:r>
            <a:r>
              <a:rPr sz="3700" b="1" spc="-2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7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Step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121389" y="8906358"/>
            <a:ext cx="2302510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700" b="1" dirty="0">
                <a:solidFill>
                  <a:srgbClr val="F0DB12"/>
                </a:solidFill>
                <a:latin typeface="Times New Roman"/>
                <a:cs typeface="Times New Roman"/>
              </a:rPr>
              <a:t>Third</a:t>
            </a:r>
            <a:r>
              <a:rPr sz="3700" b="1" spc="-5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7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Step</a:t>
            </a:r>
            <a:endParaRPr sz="37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362" y="3017901"/>
            <a:ext cx="6873876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800" spc="14" dirty="0"/>
              <a:t>Admin</a:t>
            </a:r>
            <a:r>
              <a:rPr sz="6800" spc="150" dirty="0"/>
              <a:t> </a:t>
            </a:r>
            <a:r>
              <a:rPr sz="6800" spc="11" dirty="0"/>
              <a:t>functions:-</a:t>
            </a:r>
            <a:endParaRPr sz="6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400" y="571500"/>
            <a:ext cx="8382000" cy="914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6364" y="371856"/>
            <a:ext cx="8677656" cy="95432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2411" y="3017901"/>
            <a:ext cx="5993130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800" spc="-70" dirty="0"/>
              <a:t>User</a:t>
            </a:r>
            <a:r>
              <a:rPr sz="6800" spc="50" dirty="0"/>
              <a:t> </a:t>
            </a:r>
            <a:r>
              <a:rPr sz="6800" spc="11" dirty="0"/>
              <a:t>functions:-</a:t>
            </a:r>
            <a:endParaRPr sz="6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18288002" cy="1028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18288002" cy="1028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8217" y="1112648"/>
            <a:ext cx="6905626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800" spc="20" dirty="0"/>
              <a:t>Technology</a:t>
            </a:r>
            <a:r>
              <a:rPr sz="6800" spc="170" dirty="0"/>
              <a:t> </a:t>
            </a:r>
            <a:r>
              <a:rPr sz="6800" spc="-155" dirty="0"/>
              <a:t>Used:-</a:t>
            </a:r>
            <a:endParaRPr sz="6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3580" y="3550920"/>
            <a:ext cx="131064" cy="1295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3580" y="3982214"/>
            <a:ext cx="131064" cy="1295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80" y="4413506"/>
            <a:ext cx="131064" cy="1295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3580" y="4844800"/>
            <a:ext cx="131064" cy="1310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68846" y="3268727"/>
            <a:ext cx="4664076" cy="2682526"/>
          </a:xfrm>
          <a:prstGeom prst="rect">
            <a:avLst/>
          </a:prstGeom>
        </p:spPr>
        <p:txBody>
          <a:bodyPr vert="horz" wrap="square" lIns="0" tIns="120647" rIns="0" bIns="0" rtlCol="0">
            <a:spAutoFit/>
          </a:bodyPr>
          <a:lstStyle/>
          <a:p>
            <a:pPr marL="1178542" marR="1149968" indent="-1270" algn="ctr">
              <a:lnSpc>
                <a:spcPct val="80000"/>
              </a:lnSpc>
              <a:spcBef>
                <a:spcPts val="950"/>
              </a:spcBef>
            </a:pPr>
            <a:r>
              <a:rPr sz="36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Angular </a:t>
            </a:r>
            <a:r>
              <a:rPr sz="3600" b="1" spc="3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Spring</a:t>
            </a:r>
            <a:r>
              <a:rPr sz="3600" b="1" spc="-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-39" dirty="0">
                <a:solidFill>
                  <a:srgbClr val="F0DB12"/>
                </a:solidFill>
                <a:latin typeface="Times New Roman"/>
                <a:cs typeface="Times New Roman"/>
              </a:rPr>
              <a:t>Boot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ts val="2811"/>
              </a:lnSpc>
            </a:pPr>
            <a:r>
              <a:rPr sz="3600" b="1" spc="-229" dirty="0">
                <a:solidFill>
                  <a:srgbClr val="F0DB12"/>
                </a:solidFill>
                <a:latin typeface="Times New Roman"/>
                <a:cs typeface="Times New Roman"/>
              </a:rPr>
              <a:t>H</a:t>
            </a:r>
            <a:r>
              <a:rPr sz="3600" b="1" spc="-236" dirty="0">
                <a:solidFill>
                  <a:srgbClr val="F0DB12"/>
                </a:solidFill>
                <a:latin typeface="Times New Roman"/>
                <a:cs typeface="Times New Roman"/>
              </a:rPr>
              <a:t>TML</a:t>
            </a:r>
            <a:r>
              <a:rPr sz="3600" b="1" dirty="0">
                <a:solidFill>
                  <a:srgbClr val="F0DB12"/>
                </a:solidFill>
                <a:latin typeface="Times New Roman"/>
                <a:cs typeface="Times New Roman"/>
              </a:rPr>
              <a:t>,</a:t>
            </a:r>
            <a:r>
              <a:rPr sz="3600" b="1" spc="-1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-61" dirty="0">
                <a:solidFill>
                  <a:srgbClr val="F0DB12"/>
                </a:solidFill>
                <a:latin typeface="Times New Roman"/>
                <a:cs typeface="Times New Roman"/>
              </a:rPr>
              <a:t>C</a:t>
            </a:r>
            <a:r>
              <a:rPr sz="3600" b="1" spc="-55" dirty="0">
                <a:solidFill>
                  <a:srgbClr val="F0DB12"/>
                </a:solidFill>
                <a:latin typeface="Times New Roman"/>
                <a:cs typeface="Times New Roman"/>
              </a:rPr>
              <a:t>SS</a:t>
            </a:r>
            <a:r>
              <a:rPr sz="3600" b="1" dirty="0">
                <a:solidFill>
                  <a:srgbClr val="F0DB12"/>
                </a:solidFill>
                <a:latin typeface="Times New Roman"/>
                <a:cs typeface="Times New Roman"/>
              </a:rPr>
              <a:t>,</a:t>
            </a:r>
            <a:r>
              <a:rPr sz="36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 JavaS</a:t>
            </a:r>
            <a:r>
              <a:rPr sz="36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cr</a:t>
            </a:r>
            <a:r>
              <a:rPr sz="36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i</a:t>
            </a:r>
            <a:r>
              <a:rPr sz="36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p</a:t>
            </a:r>
            <a:r>
              <a:rPr sz="3600" b="1" dirty="0">
                <a:solidFill>
                  <a:srgbClr val="F0DB12"/>
                </a:solidFill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  <a:p>
            <a:pPr marL="11430" algn="ctr">
              <a:lnSpc>
                <a:spcPts val="3986"/>
              </a:lnSpc>
            </a:pPr>
            <a:r>
              <a:rPr sz="3600" b="1" spc="-25" dirty="0">
                <a:solidFill>
                  <a:srgbClr val="F0DB12"/>
                </a:solidFill>
                <a:latin typeface="Times New Roman"/>
                <a:cs typeface="Times New Roman"/>
              </a:rPr>
              <a:t>Mysql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9946" y="365670"/>
            <a:ext cx="10220960" cy="3561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43330">
              <a:lnSpc>
                <a:spcPct val="117700"/>
              </a:lnSpc>
              <a:spcBef>
                <a:spcPts val="100"/>
              </a:spcBef>
            </a:pPr>
            <a:r>
              <a:rPr sz="7300" spc="-20" dirty="0"/>
              <a:t>Project</a:t>
            </a:r>
            <a:r>
              <a:rPr sz="7300" spc="86" dirty="0"/>
              <a:t> </a:t>
            </a:r>
            <a:r>
              <a:rPr sz="7300" spc="-211" dirty="0"/>
              <a:t>C</a:t>
            </a:r>
            <a:r>
              <a:rPr lang="en-IN" sz="7300" spc="-211" dirty="0"/>
              <a:t>1</a:t>
            </a:r>
            <a:r>
              <a:rPr sz="7300" spc="-211" dirty="0"/>
              <a:t>_G</a:t>
            </a:r>
            <a:r>
              <a:rPr lang="en-IN" sz="7300" spc="-211" dirty="0"/>
              <a:t>7</a:t>
            </a:r>
            <a:r>
              <a:rPr sz="7300" spc="-211" dirty="0"/>
              <a:t> </a:t>
            </a:r>
            <a:r>
              <a:rPr sz="7300" spc="-1836" dirty="0"/>
              <a:t> </a:t>
            </a:r>
            <a:r>
              <a:rPr sz="7300" spc="-136" dirty="0"/>
              <a:t>Team</a:t>
            </a:r>
            <a:r>
              <a:rPr sz="7300" spc="175" dirty="0"/>
              <a:t> </a:t>
            </a:r>
            <a:r>
              <a:rPr sz="7300" spc="111" dirty="0"/>
              <a:t>member</a:t>
            </a:r>
            <a:endParaRPr sz="7300" dirty="0"/>
          </a:p>
          <a:p>
            <a:pPr marL="1705583">
              <a:lnSpc>
                <a:spcPts val="7025"/>
              </a:lnSpc>
            </a:pPr>
            <a:r>
              <a:rPr lang="en-IN" sz="7300" spc="111" dirty="0" smtClean="0"/>
              <a:t>N</a:t>
            </a:r>
            <a:r>
              <a:rPr sz="7300" spc="111" dirty="0" err="1" smtClean="0"/>
              <a:t>ames</a:t>
            </a:r>
            <a:endParaRPr sz="7300" dirty="0"/>
          </a:p>
        </p:txBody>
      </p:sp>
      <p:sp>
        <p:nvSpPr>
          <p:cNvPr id="3" name="object 3"/>
          <p:cNvSpPr txBox="1"/>
          <p:nvPr/>
        </p:nvSpPr>
        <p:spPr>
          <a:xfrm>
            <a:off x="1679194" y="3781913"/>
            <a:ext cx="6099176" cy="1258677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lang="en-IN" sz="5400" b="1" spc="86" dirty="0" smtClean="0">
                <a:solidFill>
                  <a:srgbClr val="F0DB12"/>
                </a:solidFill>
                <a:latin typeface="Times New Roman"/>
                <a:cs typeface="Times New Roman"/>
              </a:rPr>
              <a:t>Vijay </a:t>
            </a:r>
            <a:r>
              <a:rPr lang="en-IN" sz="5400" b="1" spc="86" dirty="0">
                <a:solidFill>
                  <a:srgbClr val="F0DB12"/>
                </a:solidFill>
                <a:latin typeface="Times New Roman"/>
                <a:cs typeface="Times New Roman"/>
              </a:rPr>
              <a:t>Mohan Joshi</a:t>
            </a:r>
            <a:r>
              <a:rPr lang="en-IN" sz="5400" b="1" spc="9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672" y="537972"/>
            <a:ext cx="14325600" cy="9209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2076" y="2746252"/>
            <a:ext cx="176784" cy="17525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2076" y="3589024"/>
            <a:ext cx="176784" cy="1752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2076" y="4431791"/>
            <a:ext cx="176784" cy="176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2076" y="5274564"/>
            <a:ext cx="176784" cy="176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2076" y="6117335"/>
            <a:ext cx="176784" cy="176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2076" y="6961634"/>
            <a:ext cx="176784" cy="1752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2076" y="7804404"/>
            <a:ext cx="176784" cy="1752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2076" y="8647176"/>
            <a:ext cx="176784" cy="1767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886702" y="2184056"/>
            <a:ext cx="5681980" cy="85961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3111" marR="1360784" indent="636" algn="ctr">
              <a:lnSpc>
                <a:spcPct val="117000"/>
              </a:lnSpc>
              <a:spcBef>
                <a:spcPts val="100"/>
              </a:spcBef>
            </a:pPr>
            <a:r>
              <a:rPr sz="4800" b="1" spc="-45" dirty="0">
                <a:solidFill>
                  <a:srgbClr val="F0DB12"/>
                </a:solidFill>
                <a:latin typeface="Times New Roman"/>
                <a:cs typeface="Times New Roman"/>
              </a:rPr>
              <a:t>Module </a:t>
            </a:r>
            <a:r>
              <a:rPr sz="4800" b="1" spc="-3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14" dirty="0">
                <a:solidFill>
                  <a:srgbClr val="F0DB12"/>
                </a:solidFill>
                <a:latin typeface="Times New Roman"/>
                <a:cs typeface="Times New Roman"/>
              </a:rPr>
              <a:t>Component </a:t>
            </a:r>
            <a:r>
              <a:rPr sz="4800" b="1" spc="-1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55" dirty="0">
                <a:solidFill>
                  <a:srgbClr val="F0DB12"/>
                </a:solidFill>
                <a:latin typeface="Times New Roman"/>
                <a:cs typeface="Times New Roman"/>
              </a:rPr>
              <a:t>Metadata </a:t>
            </a:r>
            <a:r>
              <a:rPr sz="48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Template </a:t>
            </a:r>
            <a:r>
              <a:rPr sz="4800" b="1" spc="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11" dirty="0">
                <a:solidFill>
                  <a:srgbClr val="F0DB12"/>
                </a:solidFill>
                <a:latin typeface="Times New Roman"/>
                <a:cs typeface="Times New Roman"/>
              </a:rPr>
              <a:t>Data</a:t>
            </a:r>
            <a:r>
              <a:rPr sz="48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25" dirty="0">
                <a:solidFill>
                  <a:srgbClr val="F0DB12"/>
                </a:solidFill>
                <a:latin typeface="Times New Roman"/>
                <a:cs typeface="Times New Roman"/>
              </a:rPr>
              <a:t>Binding </a:t>
            </a:r>
            <a:r>
              <a:rPr sz="4800" b="1" spc="-117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55" dirty="0">
                <a:solidFill>
                  <a:srgbClr val="F0DB12"/>
                </a:solidFill>
                <a:latin typeface="Times New Roman"/>
                <a:cs typeface="Times New Roman"/>
              </a:rPr>
              <a:t>Service </a:t>
            </a:r>
            <a:r>
              <a:rPr sz="48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Directive</a:t>
            </a:r>
            <a:endParaRPr sz="4800">
              <a:latin typeface="Times New Roman"/>
              <a:cs typeface="Times New Roman"/>
            </a:endParaRPr>
          </a:p>
          <a:p>
            <a:pPr algn="ctr">
              <a:spcBef>
                <a:spcPts val="1450"/>
              </a:spcBef>
            </a:pPr>
            <a:r>
              <a:rPr sz="4800" b="1" spc="11" dirty="0">
                <a:solidFill>
                  <a:srgbClr val="F0DB12"/>
                </a:solidFill>
                <a:latin typeface="Times New Roman"/>
                <a:cs typeface="Times New Roman"/>
              </a:rPr>
              <a:t>Dependency</a:t>
            </a:r>
            <a:r>
              <a:rPr sz="4800" b="1" spc="9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Injection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066293" y="942215"/>
            <a:ext cx="14182090" cy="952185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6100" spc="64" dirty="0"/>
              <a:t>There</a:t>
            </a:r>
            <a:r>
              <a:rPr sz="6100" spc="261" dirty="0"/>
              <a:t> </a:t>
            </a:r>
            <a:r>
              <a:rPr sz="6100" spc="114" dirty="0"/>
              <a:t>are</a:t>
            </a:r>
            <a:r>
              <a:rPr sz="6100" spc="345" dirty="0"/>
              <a:t> </a:t>
            </a:r>
            <a:r>
              <a:rPr sz="6100" spc="111" dirty="0"/>
              <a:t>main</a:t>
            </a:r>
            <a:r>
              <a:rPr sz="6100" spc="330" dirty="0"/>
              <a:t> </a:t>
            </a:r>
            <a:r>
              <a:rPr sz="6100" spc="139" dirty="0"/>
              <a:t>eight</a:t>
            </a:r>
            <a:r>
              <a:rPr sz="6100" spc="370" dirty="0"/>
              <a:t> </a:t>
            </a:r>
            <a:r>
              <a:rPr sz="6100" spc="45" dirty="0"/>
              <a:t>blocks</a:t>
            </a:r>
            <a:r>
              <a:rPr sz="6100" spc="280" dirty="0"/>
              <a:t> </a:t>
            </a:r>
            <a:r>
              <a:rPr sz="6100" spc="36" dirty="0"/>
              <a:t>of</a:t>
            </a:r>
            <a:r>
              <a:rPr sz="6100" spc="236" dirty="0"/>
              <a:t> </a:t>
            </a:r>
            <a:r>
              <a:rPr sz="6100" spc="-36" dirty="0"/>
              <a:t>Angular:-</a:t>
            </a:r>
            <a:endParaRPr sz="6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18288002" cy="1028700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288002" cy="1028700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133856" cy="990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26968" y="1028700"/>
            <a:ext cx="1132332" cy="990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53862" y="1112648"/>
            <a:ext cx="5921376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800" spc="45" dirty="0"/>
              <a:t>Shop</a:t>
            </a:r>
            <a:r>
              <a:rPr sz="6800" spc="189" dirty="0"/>
              <a:t> </a:t>
            </a:r>
            <a:r>
              <a:rPr sz="6800" spc="-80" dirty="0"/>
              <a:t>For</a:t>
            </a:r>
            <a:r>
              <a:rPr sz="6800" spc="5" dirty="0"/>
              <a:t> </a:t>
            </a:r>
            <a:r>
              <a:rPr sz="6800" spc="-64" dirty="0"/>
              <a:t>Home</a:t>
            </a:r>
            <a:endParaRPr sz="68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66544" y="7370064"/>
            <a:ext cx="134112" cy="1341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6544" y="7815071"/>
            <a:ext cx="134112" cy="1341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01499" y="2404110"/>
            <a:ext cx="13712190" cy="7065267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409678" marR="913116" indent="-5714" algn="ctr">
              <a:lnSpc>
                <a:spcPct val="79000"/>
              </a:lnSpc>
              <a:spcBef>
                <a:spcPts val="1155"/>
              </a:spcBef>
            </a:pPr>
            <a:r>
              <a:rPr sz="4300" b="1" spc="-39" dirty="0">
                <a:solidFill>
                  <a:srgbClr val="F0DB12"/>
                </a:solidFill>
                <a:latin typeface="Times New Roman"/>
                <a:cs typeface="Times New Roman"/>
              </a:rPr>
              <a:t>Home</a:t>
            </a:r>
            <a:r>
              <a:rPr sz="43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shoping</a:t>
            </a:r>
            <a:r>
              <a:rPr sz="4300" b="1" spc="14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is</a:t>
            </a:r>
            <a:r>
              <a:rPr sz="4300" b="1" spc="18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300" b="1" spc="29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popular</a:t>
            </a:r>
            <a:r>
              <a:rPr sz="4300" b="1" spc="10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store</a:t>
            </a:r>
            <a:r>
              <a:rPr sz="4300" b="1" spc="21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in</a:t>
            </a:r>
            <a:r>
              <a:rPr sz="4300" b="1" spc="20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120" dirty="0">
                <a:solidFill>
                  <a:srgbClr val="F0DB12"/>
                </a:solidFill>
                <a:latin typeface="Times New Roman"/>
                <a:cs typeface="Times New Roman"/>
              </a:rPr>
              <a:t>the</a:t>
            </a:r>
            <a:r>
              <a:rPr sz="4300" b="1" spc="32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100" dirty="0">
                <a:solidFill>
                  <a:srgbClr val="F0DB12"/>
                </a:solidFill>
                <a:latin typeface="Times New Roman"/>
                <a:cs typeface="Times New Roman"/>
              </a:rPr>
              <a:t>market </a:t>
            </a:r>
            <a:r>
              <a:rPr sz="4300" b="1" spc="10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80" dirty="0">
                <a:solidFill>
                  <a:srgbClr val="F0DB12"/>
                </a:solidFill>
                <a:latin typeface="Times New Roman"/>
                <a:cs typeface="Times New Roman"/>
              </a:rPr>
              <a:t>which</a:t>
            </a:r>
            <a:r>
              <a:rPr sz="4300" b="1" spc="28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allows</a:t>
            </a:r>
            <a:r>
              <a:rPr sz="4300" b="1" spc="23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20" dirty="0">
                <a:solidFill>
                  <a:srgbClr val="F0DB12"/>
                </a:solidFill>
                <a:latin typeface="Times New Roman"/>
                <a:cs typeface="Times New Roman"/>
              </a:rPr>
              <a:t>consumers</a:t>
            </a:r>
            <a:r>
              <a:rPr sz="4300" b="1" spc="22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to</a:t>
            </a:r>
            <a:r>
              <a:rPr sz="4300" b="1" spc="19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20" dirty="0">
                <a:solidFill>
                  <a:srgbClr val="F0DB12"/>
                </a:solidFill>
                <a:latin typeface="Times New Roman"/>
                <a:cs typeface="Times New Roman"/>
              </a:rPr>
              <a:t>shop</a:t>
            </a:r>
            <a:r>
              <a:rPr sz="4300" b="1" spc="15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20" dirty="0">
                <a:solidFill>
                  <a:srgbClr val="F0DB12"/>
                </a:solidFill>
                <a:latin typeface="Times New Roman"/>
                <a:cs typeface="Times New Roman"/>
              </a:rPr>
              <a:t>for</a:t>
            </a:r>
            <a:r>
              <a:rPr sz="4300" b="1" spc="8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-36" dirty="0">
                <a:solidFill>
                  <a:srgbClr val="F0DB12"/>
                </a:solidFill>
                <a:latin typeface="Times New Roman"/>
                <a:cs typeface="Times New Roman"/>
              </a:rPr>
              <a:t>goods</a:t>
            </a:r>
            <a:r>
              <a:rPr sz="4300" b="1" spc="8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14" dirty="0">
                <a:solidFill>
                  <a:srgbClr val="F0DB12"/>
                </a:solidFill>
                <a:latin typeface="Times New Roman"/>
                <a:cs typeface="Times New Roman"/>
              </a:rPr>
              <a:t>from </a:t>
            </a:r>
            <a:r>
              <a:rPr sz="4300" b="1" spc="2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120" dirty="0">
                <a:solidFill>
                  <a:srgbClr val="F0DB12"/>
                </a:solidFill>
                <a:latin typeface="Times New Roman"/>
                <a:cs typeface="Times New Roman"/>
              </a:rPr>
              <a:t>the</a:t>
            </a:r>
            <a:r>
              <a:rPr sz="4300" b="1" spc="31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privacy</a:t>
            </a:r>
            <a:r>
              <a:rPr sz="4300" b="1" spc="21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14" dirty="0">
                <a:solidFill>
                  <a:srgbClr val="F0DB12"/>
                </a:solidFill>
                <a:latin typeface="Times New Roman"/>
                <a:cs typeface="Times New Roman"/>
              </a:rPr>
              <a:t>of</a:t>
            </a:r>
            <a:r>
              <a:rPr sz="43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111" dirty="0">
                <a:solidFill>
                  <a:srgbClr val="F0DB12"/>
                </a:solidFill>
                <a:latin typeface="Times New Roman"/>
                <a:cs typeface="Times New Roman"/>
              </a:rPr>
              <a:t>their</a:t>
            </a:r>
            <a:r>
              <a:rPr sz="4300" b="1" spc="18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5" dirty="0">
                <a:solidFill>
                  <a:srgbClr val="F0DB12"/>
                </a:solidFill>
                <a:latin typeface="Times New Roman"/>
                <a:cs typeface="Times New Roman"/>
              </a:rPr>
              <a:t>own</a:t>
            </a:r>
            <a:r>
              <a:rPr sz="4300" b="1" spc="14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home,</a:t>
            </a:r>
            <a:r>
              <a:rPr sz="4300" b="1" spc="2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as</a:t>
            </a:r>
            <a:r>
              <a:rPr sz="4300" b="1" spc="20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5" dirty="0">
                <a:solidFill>
                  <a:srgbClr val="F0DB12"/>
                </a:solidFill>
                <a:latin typeface="Times New Roman"/>
                <a:cs typeface="Times New Roman"/>
              </a:rPr>
              <a:t>opposed</a:t>
            </a:r>
            <a:r>
              <a:rPr sz="4300" b="1" spc="1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to </a:t>
            </a:r>
            <a:r>
              <a:rPr sz="43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89" dirty="0">
                <a:solidFill>
                  <a:srgbClr val="F0DB12"/>
                </a:solidFill>
                <a:latin typeface="Times New Roman"/>
                <a:cs typeface="Times New Roman"/>
              </a:rPr>
              <a:t>traditional</a:t>
            </a:r>
            <a:r>
              <a:rPr sz="4300" b="1" spc="22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shopping,</a:t>
            </a:r>
            <a:r>
              <a:rPr sz="4300" b="1" spc="17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80" dirty="0">
                <a:solidFill>
                  <a:srgbClr val="F0DB12"/>
                </a:solidFill>
                <a:latin typeface="Times New Roman"/>
                <a:cs typeface="Times New Roman"/>
              </a:rPr>
              <a:t>which</a:t>
            </a:r>
            <a:r>
              <a:rPr sz="4300" b="1" spc="27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requires</a:t>
            </a:r>
            <a:r>
              <a:rPr sz="4300" b="1" spc="25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20" dirty="0">
                <a:solidFill>
                  <a:srgbClr val="F0DB12"/>
                </a:solidFill>
                <a:latin typeface="Times New Roman"/>
                <a:cs typeface="Times New Roman"/>
              </a:rPr>
              <a:t>one</a:t>
            </a:r>
            <a:r>
              <a:rPr sz="4300" b="1" spc="17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to</a:t>
            </a:r>
            <a:r>
              <a:rPr sz="4300" b="1" spc="18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64" dirty="0">
                <a:solidFill>
                  <a:srgbClr val="F0DB12"/>
                </a:solidFill>
                <a:latin typeface="Times New Roman"/>
                <a:cs typeface="Times New Roman"/>
              </a:rPr>
              <a:t>visit </a:t>
            </a:r>
            <a:r>
              <a:rPr sz="4300" b="1" spc="-10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50" dirty="0">
                <a:solidFill>
                  <a:srgbClr val="F0DB12"/>
                </a:solidFill>
                <a:latin typeface="Times New Roman"/>
                <a:cs typeface="Times New Roman"/>
              </a:rPr>
              <a:t>brick</a:t>
            </a:r>
            <a:r>
              <a:rPr sz="4300" b="1" spc="21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and</a:t>
            </a:r>
            <a:r>
              <a:rPr sz="4300" b="1" spc="22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55" dirty="0">
                <a:solidFill>
                  <a:srgbClr val="F0DB12"/>
                </a:solidFill>
                <a:latin typeface="Times New Roman"/>
                <a:cs typeface="Times New Roman"/>
              </a:rPr>
              <a:t>mortar</a:t>
            </a:r>
            <a:r>
              <a:rPr sz="4300" b="1" spc="1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0" dirty="0">
                <a:solidFill>
                  <a:srgbClr val="F0DB12"/>
                </a:solidFill>
                <a:latin typeface="Times New Roman"/>
                <a:cs typeface="Times New Roman"/>
              </a:rPr>
              <a:t>stores</a:t>
            </a:r>
            <a:r>
              <a:rPr sz="4300" b="1" spc="17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and</a:t>
            </a:r>
            <a:r>
              <a:rPr sz="4300" b="1" spc="22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shopping</a:t>
            </a:r>
            <a:r>
              <a:rPr sz="4300" b="1" spc="14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70" dirty="0">
                <a:solidFill>
                  <a:srgbClr val="F0DB12"/>
                </a:solidFill>
                <a:latin typeface="Times New Roman"/>
                <a:cs typeface="Times New Roman"/>
              </a:rPr>
              <a:t>malls.</a:t>
            </a:r>
            <a:endParaRPr sz="4300">
              <a:latin typeface="Times New Roman"/>
              <a:cs typeface="Times New Roman"/>
            </a:endParaRPr>
          </a:p>
          <a:p>
            <a:pPr>
              <a:spcBef>
                <a:spcPts val="36"/>
              </a:spcBef>
            </a:pPr>
            <a:endParaRPr sz="5900">
              <a:latin typeface="Times New Roman"/>
              <a:cs typeface="Times New Roman"/>
            </a:endParaRPr>
          </a:p>
          <a:p>
            <a:pPr algn="ctr">
              <a:lnSpc>
                <a:spcPts val="5130"/>
              </a:lnSpc>
            </a:pPr>
            <a:r>
              <a:rPr sz="4800" b="1" spc="-314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4800" b="1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b="1" spc="39" dirty="0">
                <a:solidFill>
                  <a:srgbClr val="FFFFFF"/>
                </a:solidFill>
                <a:latin typeface="Times New Roman"/>
                <a:cs typeface="Times New Roman"/>
              </a:rPr>
              <a:t>work</a:t>
            </a:r>
            <a:r>
              <a:rPr sz="4800" b="1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b="1" spc="111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4800" b="1" spc="3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above</a:t>
            </a:r>
            <a:r>
              <a:rPr sz="4800" b="1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b="1" spc="61" dirty="0">
                <a:solidFill>
                  <a:srgbClr val="FFFFFF"/>
                </a:solidFill>
                <a:latin typeface="Times New Roman"/>
                <a:cs typeface="Times New Roman"/>
              </a:rPr>
              <a:t>web</a:t>
            </a:r>
            <a:r>
              <a:rPr sz="4800" b="1" spc="2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b="1" spc="70" dirty="0">
                <a:solidFill>
                  <a:srgbClr val="FFFFFF"/>
                </a:solidFill>
                <a:latin typeface="Times New Roman"/>
                <a:cs typeface="Times New Roman"/>
              </a:rPr>
              <a:t>applications</a:t>
            </a:r>
            <a:r>
              <a:rPr sz="4800" b="1" spc="3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b="1" spc="111" dirty="0">
                <a:solidFill>
                  <a:srgbClr val="FFFFFF"/>
                </a:solidFill>
                <a:latin typeface="Times New Roman"/>
                <a:cs typeface="Times New Roman"/>
              </a:rPr>
              <a:t>there</a:t>
            </a:r>
            <a:r>
              <a:rPr sz="4800" b="1" spc="3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4800" b="1" spc="28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b="1" spc="39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endParaRPr sz="4800">
              <a:latin typeface="Times New Roman"/>
              <a:cs typeface="Times New Roman"/>
            </a:endParaRPr>
          </a:p>
          <a:p>
            <a:pPr marL="118744" algn="ctr">
              <a:lnSpc>
                <a:spcPts val="4450"/>
              </a:lnSpc>
            </a:pPr>
            <a:r>
              <a:rPr sz="4800" b="1" spc="-36" dirty="0">
                <a:solidFill>
                  <a:srgbClr val="FFFFFF"/>
                </a:solidFill>
                <a:latin typeface="Times New Roman"/>
                <a:cs typeface="Times New Roman"/>
              </a:rPr>
              <a:t>users:-</a:t>
            </a:r>
            <a:endParaRPr sz="4800">
              <a:latin typeface="Times New Roman"/>
              <a:cs typeface="Times New Roman"/>
            </a:endParaRPr>
          </a:p>
          <a:p>
            <a:pPr marR="9065115" algn="ctr">
              <a:lnSpc>
                <a:spcPts val="3470"/>
              </a:lnSpc>
            </a:pPr>
            <a:r>
              <a:rPr sz="3700" b="1" spc="-50" dirty="0">
                <a:solidFill>
                  <a:srgbClr val="F0DB12"/>
                </a:solidFill>
                <a:latin typeface="Times New Roman"/>
                <a:cs typeface="Times New Roman"/>
              </a:rPr>
              <a:t>User</a:t>
            </a:r>
            <a:endParaRPr sz="3700">
              <a:latin typeface="Times New Roman"/>
              <a:cs typeface="Times New Roman"/>
            </a:endParaRPr>
          </a:p>
          <a:p>
            <a:pPr marR="9070195" algn="ctr">
              <a:lnSpc>
                <a:spcPts val="4150"/>
              </a:lnSpc>
            </a:pPr>
            <a:r>
              <a:rPr sz="3700" b="1" spc="-5" dirty="0">
                <a:solidFill>
                  <a:srgbClr val="F0DB12"/>
                </a:solidFill>
                <a:latin typeface="Times New Roman"/>
                <a:cs typeface="Times New Roman"/>
              </a:rPr>
              <a:t>Admin</a:t>
            </a:r>
            <a:endParaRPr sz="37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0482" y="2990092"/>
            <a:ext cx="170688" cy="1722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0482" y="3828288"/>
            <a:ext cx="170688" cy="1722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0482" y="4666488"/>
            <a:ext cx="170688" cy="1722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0482" y="5504688"/>
            <a:ext cx="170688" cy="1722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0482" y="6342888"/>
            <a:ext cx="170688" cy="1722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0482" y="7181088"/>
            <a:ext cx="170688" cy="1722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0482" y="8019288"/>
            <a:ext cx="170688" cy="1722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713980" y="2428783"/>
            <a:ext cx="4660900" cy="6010042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0" marR="5080" algn="ctr">
              <a:lnSpc>
                <a:spcPct val="115999"/>
              </a:lnSpc>
              <a:spcBef>
                <a:spcPts val="95"/>
              </a:spcBef>
            </a:pPr>
            <a:r>
              <a:rPr sz="4800" b="1" spc="-64" dirty="0">
                <a:solidFill>
                  <a:srgbClr val="F0DB12"/>
                </a:solidFill>
                <a:latin typeface="Times New Roman"/>
                <a:cs typeface="Times New Roman"/>
              </a:rPr>
              <a:t>P</a:t>
            </a:r>
            <a:r>
              <a:rPr sz="4800" b="1" spc="-145" dirty="0">
                <a:solidFill>
                  <a:srgbClr val="F0DB12"/>
                </a:solidFill>
                <a:latin typeface="Times New Roman"/>
                <a:cs typeface="Times New Roman"/>
              </a:rPr>
              <a:t>r</a:t>
            </a:r>
            <a:r>
              <a:rPr sz="4800" b="1" spc="-64" dirty="0">
                <a:solidFill>
                  <a:srgbClr val="F0DB12"/>
                </a:solidFill>
                <a:latin typeface="Times New Roman"/>
                <a:cs typeface="Times New Roman"/>
              </a:rPr>
              <a:t>odu</a:t>
            </a:r>
            <a:r>
              <a:rPr sz="4800" b="1" spc="-61" dirty="0">
                <a:solidFill>
                  <a:srgbClr val="F0DB12"/>
                </a:solidFill>
                <a:latin typeface="Times New Roman"/>
                <a:cs typeface="Times New Roman"/>
              </a:rPr>
              <a:t>ct</a:t>
            </a:r>
            <a:r>
              <a:rPr sz="4800" b="1" spc="-64" dirty="0">
                <a:solidFill>
                  <a:srgbClr val="F0DB12"/>
                </a:solidFill>
                <a:latin typeface="Times New Roman"/>
                <a:cs typeface="Times New Roman"/>
              </a:rPr>
              <a:t>_</a:t>
            </a:r>
            <a:r>
              <a:rPr sz="4800" b="1" spc="-61" dirty="0">
                <a:solidFill>
                  <a:srgbClr val="F0DB12"/>
                </a:solidFill>
                <a:latin typeface="Times New Roman"/>
                <a:cs typeface="Times New Roman"/>
              </a:rPr>
              <a:t>C</a:t>
            </a:r>
            <a:r>
              <a:rPr sz="4800" b="1" spc="-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spc="-61" dirty="0">
                <a:solidFill>
                  <a:srgbClr val="F0DB12"/>
                </a:solidFill>
                <a:latin typeface="Times New Roman"/>
                <a:cs typeface="Times New Roman"/>
              </a:rPr>
              <a:t>te</a:t>
            </a:r>
            <a:r>
              <a:rPr sz="4800" b="1" spc="-64" dirty="0">
                <a:solidFill>
                  <a:srgbClr val="F0DB12"/>
                </a:solidFill>
                <a:latin typeface="Times New Roman"/>
                <a:cs typeface="Times New Roman"/>
              </a:rPr>
              <a:t>go</a:t>
            </a:r>
            <a:r>
              <a:rPr sz="4800" b="1" spc="-61" dirty="0">
                <a:solidFill>
                  <a:srgbClr val="F0DB12"/>
                </a:solidFill>
                <a:latin typeface="Times New Roman"/>
                <a:cs typeface="Times New Roman"/>
              </a:rPr>
              <a:t>r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y  </a:t>
            </a:r>
            <a:r>
              <a:rPr sz="4800" b="1" spc="-64" dirty="0">
                <a:solidFill>
                  <a:srgbClr val="F0DB12"/>
                </a:solidFill>
                <a:latin typeface="Times New Roman"/>
                <a:cs typeface="Times New Roman"/>
              </a:rPr>
              <a:t>Product_info </a:t>
            </a:r>
            <a:r>
              <a:rPr sz="4800" b="1" spc="-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11" dirty="0">
                <a:solidFill>
                  <a:srgbClr val="F0DB12"/>
                </a:solidFill>
                <a:latin typeface="Times New Roman"/>
                <a:cs typeface="Times New Roman"/>
              </a:rPr>
              <a:t>Cart</a:t>
            </a:r>
            <a:endParaRPr sz="4800">
              <a:latin typeface="Times New Roman"/>
              <a:cs typeface="Times New Roman"/>
            </a:endParaRPr>
          </a:p>
          <a:p>
            <a:pPr marL="139061" marR="114935" indent="-15875" algn="ctr">
              <a:lnSpc>
                <a:spcPct val="115999"/>
              </a:lnSpc>
            </a:pPr>
            <a:r>
              <a:rPr sz="4800" b="1" spc="-50" dirty="0">
                <a:solidFill>
                  <a:srgbClr val="F0DB12"/>
                </a:solidFill>
                <a:latin typeface="Times New Roman"/>
                <a:cs typeface="Times New Roman"/>
              </a:rPr>
              <a:t>Users </a:t>
            </a:r>
            <a:r>
              <a:rPr sz="4800" b="1" spc="-4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100" dirty="0">
                <a:solidFill>
                  <a:srgbClr val="F0DB12"/>
                </a:solidFill>
                <a:latin typeface="Times New Roman"/>
                <a:cs typeface="Times New Roman"/>
              </a:rPr>
              <a:t>p</a:t>
            </a:r>
            <a:r>
              <a:rPr sz="4800" b="1" spc="-180" dirty="0">
                <a:solidFill>
                  <a:srgbClr val="F0DB12"/>
                </a:solidFill>
                <a:latin typeface="Times New Roman"/>
                <a:cs typeface="Times New Roman"/>
              </a:rPr>
              <a:t>r</a:t>
            </a:r>
            <a:r>
              <a:rPr sz="4800" b="1" spc="-95" dirty="0">
                <a:solidFill>
                  <a:srgbClr val="F0DB12"/>
                </a:solidFill>
                <a:latin typeface="Times New Roman"/>
                <a:cs typeface="Times New Roman"/>
              </a:rPr>
              <a:t>o</a:t>
            </a:r>
            <a:r>
              <a:rPr sz="4800" b="1" spc="-100" dirty="0">
                <a:solidFill>
                  <a:srgbClr val="F0DB12"/>
                </a:solidFill>
                <a:latin typeface="Times New Roman"/>
                <a:cs typeface="Times New Roman"/>
              </a:rPr>
              <a:t>du</a:t>
            </a:r>
            <a:r>
              <a:rPr sz="4800" b="1" spc="-95" dirty="0">
                <a:solidFill>
                  <a:srgbClr val="F0DB12"/>
                </a:solidFill>
                <a:latin typeface="Times New Roman"/>
                <a:cs typeface="Times New Roman"/>
              </a:rPr>
              <a:t>ct_i</a:t>
            </a:r>
            <a:r>
              <a:rPr sz="4800" b="1" spc="-100" dirty="0">
                <a:solidFill>
                  <a:srgbClr val="F0DB12"/>
                </a:solidFill>
                <a:latin typeface="Times New Roman"/>
                <a:cs typeface="Times New Roman"/>
              </a:rPr>
              <a:t>n</a:t>
            </a:r>
            <a:r>
              <a:rPr sz="4800" b="1" spc="-95" dirty="0">
                <a:solidFill>
                  <a:srgbClr val="F0DB12"/>
                </a:solidFill>
                <a:latin typeface="Times New Roman"/>
                <a:cs typeface="Times New Roman"/>
              </a:rPr>
              <a:t>_or</a:t>
            </a:r>
            <a:r>
              <a:rPr sz="4800" b="1" spc="-100" dirty="0">
                <a:solidFill>
                  <a:srgbClr val="F0DB12"/>
                </a:solidFill>
                <a:latin typeface="Times New Roman"/>
                <a:cs typeface="Times New Roman"/>
              </a:rPr>
              <a:t>d</a:t>
            </a:r>
            <a:r>
              <a:rPr sz="4800" b="1" spc="-95" dirty="0">
                <a:solidFill>
                  <a:srgbClr val="F0DB12"/>
                </a:solidFill>
                <a:latin typeface="Times New Roman"/>
                <a:cs typeface="Times New Roman"/>
              </a:rPr>
              <a:t>e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r  </a:t>
            </a:r>
            <a:r>
              <a:rPr sz="4800" b="1" spc="-70" dirty="0">
                <a:solidFill>
                  <a:srgbClr val="F0DB12"/>
                </a:solidFill>
                <a:latin typeface="Times New Roman"/>
                <a:cs typeface="Times New Roman"/>
              </a:rPr>
              <a:t>Order_main </a:t>
            </a:r>
            <a:r>
              <a:rPr sz="4800" b="1" spc="-6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Wishlist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83458" y="942215"/>
            <a:ext cx="11785600" cy="952185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6100" spc="64" dirty="0"/>
              <a:t>Entities</a:t>
            </a:r>
            <a:r>
              <a:rPr sz="6100" spc="305" dirty="0"/>
              <a:t> </a:t>
            </a:r>
            <a:r>
              <a:rPr sz="6100" spc="61" dirty="0"/>
              <a:t>in</a:t>
            </a:r>
            <a:r>
              <a:rPr sz="6100" spc="305" dirty="0"/>
              <a:t> </a:t>
            </a:r>
            <a:r>
              <a:rPr sz="6100" spc="175" dirty="0"/>
              <a:t>the</a:t>
            </a:r>
            <a:r>
              <a:rPr sz="6100" spc="464" dirty="0"/>
              <a:t> </a:t>
            </a:r>
            <a:r>
              <a:rPr sz="6100" spc="75" dirty="0"/>
              <a:t>Database</a:t>
            </a:r>
            <a:r>
              <a:rPr sz="6100" spc="275" dirty="0"/>
              <a:t> </a:t>
            </a:r>
            <a:r>
              <a:rPr sz="6100" spc="95" dirty="0"/>
              <a:t>include</a:t>
            </a:r>
            <a:r>
              <a:rPr sz="6100" spc="336" dirty="0"/>
              <a:t> </a:t>
            </a:r>
            <a:r>
              <a:rPr sz="6100" spc="-170" dirty="0"/>
              <a:t>:-</a:t>
            </a:r>
            <a:endParaRPr sz="6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9756" y="3104388"/>
            <a:ext cx="172212" cy="1706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9756" y="3942592"/>
            <a:ext cx="172212" cy="1706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9756" y="4780792"/>
            <a:ext cx="172212" cy="1706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9756" y="5618992"/>
            <a:ext cx="172212" cy="1706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9756" y="6457192"/>
            <a:ext cx="172212" cy="1706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9756" y="7295392"/>
            <a:ext cx="172212" cy="1706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9756" y="8133592"/>
            <a:ext cx="172212" cy="17068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11393" y="2541020"/>
            <a:ext cx="4162426" cy="6928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076" marR="513707" indent="-14603" algn="ctr">
              <a:lnSpc>
                <a:spcPct val="115999"/>
              </a:lnSpc>
              <a:spcBef>
                <a:spcPts val="100"/>
              </a:spcBef>
            </a:pPr>
            <a:r>
              <a:rPr sz="4800" b="1" spc="11" dirty="0">
                <a:solidFill>
                  <a:srgbClr val="F0DB12"/>
                </a:solidFill>
                <a:latin typeface="Times New Roman"/>
                <a:cs typeface="Times New Roman"/>
              </a:rPr>
              <a:t>Java </a:t>
            </a:r>
            <a:r>
              <a:rPr sz="4800" b="1" spc="1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Spring</a:t>
            </a:r>
            <a:r>
              <a:rPr sz="48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64" dirty="0">
                <a:solidFill>
                  <a:srgbClr val="F0DB12"/>
                </a:solidFill>
                <a:latin typeface="Times New Roman"/>
                <a:cs typeface="Times New Roman"/>
              </a:rPr>
              <a:t>Boot</a:t>
            </a:r>
            <a:endParaRPr sz="4800">
              <a:latin typeface="Times New Roman"/>
              <a:cs typeface="Times New Roman"/>
            </a:endParaRPr>
          </a:p>
          <a:p>
            <a:pPr marL="12700" marR="5080" algn="ctr">
              <a:lnSpc>
                <a:spcPct val="115999"/>
              </a:lnSpc>
            </a:pPr>
            <a:r>
              <a:rPr sz="4800" b="1" spc="5" dirty="0">
                <a:solidFill>
                  <a:srgbClr val="F0DB12"/>
                </a:solidFill>
                <a:latin typeface="Times New Roman"/>
                <a:cs typeface="Times New Roman"/>
              </a:rPr>
              <a:t>Spring</a:t>
            </a:r>
            <a:r>
              <a:rPr sz="48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75" dirty="0">
                <a:solidFill>
                  <a:srgbClr val="F0DB12"/>
                </a:solidFill>
                <a:latin typeface="Times New Roman"/>
                <a:cs typeface="Times New Roman"/>
              </a:rPr>
              <a:t>Security </a:t>
            </a:r>
            <a:r>
              <a:rPr sz="4800" b="1" spc="-117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325" dirty="0">
                <a:solidFill>
                  <a:srgbClr val="F0DB12"/>
                </a:solidFill>
                <a:latin typeface="Times New Roman"/>
                <a:cs typeface="Times New Roman"/>
              </a:rPr>
              <a:t>JWT</a:t>
            </a:r>
            <a:endParaRPr sz="4800">
              <a:latin typeface="Times New Roman"/>
              <a:cs typeface="Times New Roman"/>
            </a:endParaRPr>
          </a:p>
          <a:p>
            <a:pPr marL="757542" marR="746114" algn="ctr">
              <a:lnSpc>
                <a:spcPct val="115999"/>
              </a:lnSpc>
            </a:pPr>
            <a:r>
              <a:rPr sz="4800" b="1" spc="-445" dirty="0">
                <a:solidFill>
                  <a:srgbClr val="F0DB12"/>
                </a:solidFill>
                <a:latin typeface="Times New Roman"/>
                <a:cs typeface="Times New Roman"/>
              </a:rPr>
              <a:t>H</a:t>
            </a:r>
            <a:r>
              <a:rPr sz="4800" b="1" spc="114" dirty="0">
                <a:solidFill>
                  <a:srgbClr val="F0DB12"/>
                </a:solidFill>
                <a:latin typeface="Times New Roman"/>
                <a:cs typeface="Times New Roman"/>
              </a:rPr>
              <a:t>i</a:t>
            </a:r>
            <a:r>
              <a:rPr sz="4800" b="1" spc="-5" dirty="0">
                <a:solidFill>
                  <a:srgbClr val="F0DB12"/>
                </a:solidFill>
                <a:latin typeface="Times New Roman"/>
                <a:cs typeface="Times New Roman"/>
              </a:rPr>
              <a:t>b</a:t>
            </a:r>
            <a:r>
              <a:rPr sz="4800" b="1" spc="155" dirty="0">
                <a:solidFill>
                  <a:srgbClr val="F0DB12"/>
                </a:solidFill>
                <a:latin typeface="Times New Roman"/>
                <a:cs typeface="Times New Roman"/>
              </a:rPr>
              <a:t>e</a:t>
            </a:r>
            <a:r>
              <a:rPr sz="48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r</a:t>
            </a:r>
            <a:r>
              <a:rPr sz="4800" b="1" spc="20" dirty="0">
                <a:solidFill>
                  <a:srgbClr val="F0DB12"/>
                </a:solidFill>
                <a:latin typeface="Times New Roman"/>
                <a:cs typeface="Times New Roman"/>
              </a:rPr>
              <a:t>n</a:t>
            </a:r>
            <a:r>
              <a:rPr sz="48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spc="214" dirty="0">
                <a:solidFill>
                  <a:srgbClr val="F0DB12"/>
                </a:solidFill>
                <a:latin typeface="Times New Roman"/>
                <a:cs typeface="Times New Roman"/>
              </a:rPr>
              <a:t>t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e  </a:t>
            </a:r>
            <a:r>
              <a:rPr sz="4800" b="1" spc="-270" dirty="0">
                <a:solidFill>
                  <a:srgbClr val="F0DB12"/>
                </a:solidFill>
                <a:latin typeface="Times New Roman"/>
                <a:cs typeface="Times New Roman"/>
              </a:rPr>
              <a:t>MYSQL</a:t>
            </a:r>
            <a:endParaRPr sz="4800">
              <a:latin typeface="Times New Roman"/>
              <a:cs typeface="Times New Roman"/>
            </a:endParaRPr>
          </a:p>
          <a:p>
            <a:pPr marL="14603" algn="ctr">
              <a:spcBef>
                <a:spcPts val="1445"/>
              </a:spcBef>
            </a:pPr>
            <a:r>
              <a:rPr sz="4800" b="1" spc="-30" dirty="0">
                <a:solidFill>
                  <a:srgbClr val="F0DB12"/>
                </a:solidFill>
                <a:latin typeface="Times New Roman"/>
                <a:cs typeface="Times New Roman"/>
              </a:rPr>
              <a:t>Maven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14189" y="942215"/>
            <a:ext cx="6704330" cy="952185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6100" spc="30" dirty="0"/>
              <a:t>Technologies</a:t>
            </a:r>
            <a:r>
              <a:rPr sz="6100" spc="145" dirty="0"/>
              <a:t> </a:t>
            </a:r>
            <a:r>
              <a:rPr sz="6100" spc="-139" dirty="0"/>
              <a:t>Used:-</a:t>
            </a:r>
            <a:endParaRPr sz="6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6592" y="944627"/>
            <a:ext cx="13894816" cy="1704566"/>
          </a:xfrm>
          <a:prstGeom prst="rect">
            <a:avLst/>
          </a:prstGeom>
        </p:spPr>
        <p:txBody>
          <a:bodyPr vert="horz" wrap="square" lIns="0" tIns="200657" rIns="0" bIns="0" rtlCol="0">
            <a:spAutoFit/>
          </a:bodyPr>
          <a:lstStyle/>
          <a:p>
            <a:pPr marL="4844972" marR="5080" indent="-4828463">
              <a:lnSpc>
                <a:spcPct val="80000"/>
              </a:lnSpc>
              <a:spcBef>
                <a:spcPts val="1580"/>
              </a:spcBef>
            </a:pPr>
            <a:r>
              <a:rPr sz="6100" spc="20" dirty="0"/>
              <a:t>The</a:t>
            </a:r>
            <a:r>
              <a:rPr sz="6100" spc="236" dirty="0"/>
              <a:t> </a:t>
            </a:r>
            <a:r>
              <a:rPr sz="6100" spc="25" dirty="0"/>
              <a:t>spring</a:t>
            </a:r>
            <a:r>
              <a:rPr sz="6100" spc="229" dirty="0"/>
              <a:t> </a:t>
            </a:r>
            <a:r>
              <a:rPr sz="6100" spc="25" dirty="0"/>
              <a:t>boot</a:t>
            </a:r>
            <a:r>
              <a:rPr sz="6100" spc="236" dirty="0"/>
              <a:t> </a:t>
            </a:r>
            <a:r>
              <a:rPr sz="6100" spc="39" dirty="0"/>
              <a:t>consists</a:t>
            </a:r>
            <a:r>
              <a:rPr sz="6100" spc="280" dirty="0"/>
              <a:t> </a:t>
            </a:r>
            <a:r>
              <a:rPr sz="6100" spc="36" dirty="0"/>
              <a:t>of</a:t>
            </a:r>
            <a:r>
              <a:rPr sz="6100" spc="214" dirty="0"/>
              <a:t> </a:t>
            </a:r>
            <a:r>
              <a:rPr sz="6100" spc="175" dirty="0"/>
              <a:t>the</a:t>
            </a:r>
            <a:r>
              <a:rPr sz="6100" spc="475" dirty="0"/>
              <a:t> </a:t>
            </a:r>
            <a:r>
              <a:rPr sz="6100" spc="55" dirty="0"/>
              <a:t>following </a:t>
            </a:r>
            <a:r>
              <a:rPr sz="6100" spc="-1525" dirty="0"/>
              <a:t> </a:t>
            </a:r>
            <a:r>
              <a:rPr sz="6100" spc="50" dirty="0"/>
              <a:t>four</a:t>
            </a:r>
            <a:r>
              <a:rPr sz="6100" spc="280" dirty="0"/>
              <a:t> </a:t>
            </a:r>
            <a:r>
              <a:rPr sz="6100" spc="25" dirty="0"/>
              <a:t>layers:-</a:t>
            </a:r>
            <a:endParaRPr sz="6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2116" y="3383279"/>
            <a:ext cx="170688" cy="1706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2116" y="5059682"/>
            <a:ext cx="170688" cy="1706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2116" y="6736084"/>
            <a:ext cx="170688" cy="1706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52116" y="7574284"/>
            <a:ext cx="170688" cy="1706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73856" y="2889049"/>
            <a:ext cx="11946256" cy="5935533"/>
          </a:xfrm>
          <a:prstGeom prst="rect">
            <a:avLst/>
          </a:prstGeom>
        </p:spPr>
        <p:txBody>
          <a:bodyPr vert="horz" wrap="square" lIns="0" tIns="126997" rIns="0" bIns="0" rtlCol="0">
            <a:spAutoFit/>
          </a:bodyPr>
          <a:lstStyle/>
          <a:p>
            <a:pPr marR="12700" algn="ctr">
              <a:spcBef>
                <a:spcPts val="1000"/>
              </a:spcBef>
            </a:pPr>
            <a:r>
              <a:rPr sz="4800" b="1" spc="55" dirty="0">
                <a:solidFill>
                  <a:srgbClr val="F0DB12"/>
                </a:solidFill>
                <a:latin typeface="Times New Roman"/>
                <a:cs typeface="Times New Roman"/>
              </a:rPr>
              <a:t>Presentation</a:t>
            </a:r>
            <a:r>
              <a:rPr sz="4800" b="1" spc="18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5" dirty="0">
                <a:solidFill>
                  <a:srgbClr val="F0DB12"/>
                </a:solidFill>
                <a:latin typeface="Times New Roman"/>
                <a:cs typeface="Times New Roman"/>
              </a:rPr>
              <a:t>Layer</a:t>
            </a:r>
            <a:r>
              <a:rPr sz="4800" b="1" spc="8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–</a:t>
            </a:r>
            <a:r>
              <a:rPr sz="4800" b="1" spc="-77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80" dirty="0">
                <a:solidFill>
                  <a:srgbClr val="F0DB12"/>
                </a:solidFill>
                <a:latin typeface="Times New Roman"/>
                <a:cs typeface="Times New Roman"/>
              </a:rPr>
              <a:t>Authentication</a:t>
            </a:r>
            <a:r>
              <a:rPr sz="4800" b="1" spc="18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&amp;</a:t>
            </a:r>
            <a:r>
              <a:rPr sz="4800" b="1" spc="-19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114" dirty="0">
                <a:solidFill>
                  <a:srgbClr val="F0DB12"/>
                </a:solidFill>
                <a:latin typeface="Times New Roman"/>
                <a:cs typeface="Times New Roman"/>
              </a:rPr>
              <a:t>Json</a:t>
            </a:r>
            <a:endParaRPr sz="4800">
              <a:latin typeface="Times New Roman"/>
              <a:cs typeface="Times New Roman"/>
            </a:endParaRPr>
          </a:p>
          <a:p>
            <a:pPr marR="165097" algn="ctr">
              <a:spcBef>
                <a:spcPts val="900"/>
              </a:spcBef>
            </a:pPr>
            <a:r>
              <a:rPr sz="4800" b="1" spc="-11" dirty="0">
                <a:solidFill>
                  <a:srgbClr val="F0DB12"/>
                </a:solidFill>
                <a:latin typeface="Times New Roman"/>
                <a:cs typeface="Times New Roman"/>
              </a:rPr>
              <a:t>Translation</a:t>
            </a:r>
            <a:endParaRPr sz="4800">
              <a:latin typeface="Times New Roman"/>
              <a:cs typeface="Times New Roman"/>
            </a:endParaRPr>
          </a:p>
          <a:p>
            <a:pPr algn="ctr">
              <a:spcBef>
                <a:spcPts val="900"/>
              </a:spcBef>
            </a:pPr>
            <a:r>
              <a:rPr sz="4800" b="1" spc="-11" dirty="0">
                <a:solidFill>
                  <a:srgbClr val="F0DB12"/>
                </a:solidFill>
                <a:latin typeface="Times New Roman"/>
                <a:cs typeface="Times New Roman"/>
              </a:rPr>
              <a:t>Business</a:t>
            </a:r>
            <a:r>
              <a:rPr sz="4800" b="1" spc="13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Layer</a:t>
            </a:r>
            <a:r>
              <a:rPr sz="4800" b="1" spc="7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–</a:t>
            </a:r>
            <a:r>
              <a:rPr sz="4800" b="1" spc="-50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11" dirty="0">
                <a:solidFill>
                  <a:srgbClr val="F0DB12"/>
                </a:solidFill>
                <a:latin typeface="Times New Roman"/>
                <a:cs typeface="Times New Roman"/>
              </a:rPr>
              <a:t>Business</a:t>
            </a:r>
            <a:r>
              <a:rPr sz="4800" b="1" spc="13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95" dirty="0">
                <a:solidFill>
                  <a:srgbClr val="F0DB12"/>
                </a:solidFill>
                <a:latin typeface="Times New Roman"/>
                <a:cs typeface="Times New Roman"/>
              </a:rPr>
              <a:t>Logic,</a:t>
            </a:r>
            <a:r>
              <a:rPr sz="4800" b="1" spc="1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11" dirty="0">
                <a:solidFill>
                  <a:srgbClr val="F0DB12"/>
                </a:solidFill>
                <a:latin typeface="Times New Roman"/>
                <a:cs typeface="Times New Roman"/>
              </a:rPr>
              <a:t>Validation</a:t>
            </a:r>
            <a:r>
              <a:rPr sz="4800" b="1" spc="17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&amp;</a:t>
            </a:r>
            <a:endParaRPr sz="4800">
              <a:latin typeface="Times New Roman"/>
              <a:cs typeface="Times New Roman"/>
            </a:endParaRPr>
          </a:p>
          <a:p>
            <a:pPr marR="122553" algn="ctr">
              <a:spcBef>
                <a:spcPts val="375"/>
              </a:spcBef>
            </a:pPr>
            <a:r>
              <a:rPr sz="48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Authorization</a:t>
            </a:r>
            <a:endParaRPr sz="4800">
              <a:latin typeface="Times New Roman"/>
              <a:cs typeface="Times New Roman"/>
            </a:endParaRPr>
          </a:p>
          <a:p>
            <a:pPr marL="1464920" marR="1482065" indent="-192402" algn="ctr">
              <a:lnSpc>
                <a:spcPct val="115999"/>
              </a:lnSpc>
            </a:pPr>
            <a:r>
              <a:rPr sz="4800" b="1" spc="-155" dirty="0">
                <a:solidFill>
                  <a:srgbClr val="F0DB12"/>
                </a:solidFill>
                <a:latin typeface="Times New Roman"/>
                <a:cs typeface="Times New Roman"/>
              </a:rPr>
              <a:t>P</a:t>
            </a:r>
            <a:r>
              <a:rPr sz="4800" b="1" spc="155" dirty="0">
                <a:solidFill>
                  <a:srgbClr val="F0DB12"/>
                </a:solidFill>
                <a:latin typeface="Times New Roman"/>
                <a:cs typeface="Times New Roman"/>
              </a:rPr>
              <a:t>e</a:t>
            </a:r>
            <a:r>
              <a:rPr sz="48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r</a:t>
            </a:r>
            <a:r>
              <a:rPr sz="4800" b="1" spc="-25" dirty="0">
                <a:solidFill>
                  <a:srgbClr val="F0DB12"/>
                </a:solidFill>
                <a:latin typeface="Times New Roman"/>
                <a:cs typeface="Times New Roman"/>
              </a:rPr>
              <a:t>s</a:t>
            </a:r>
            <a:r>
              <a:rPr sz="4800" b="1" spc="114" dirty="0">
                <a:solidFill>
                  <a:srgbClr val="F0DB12"/>
                </a:solidFill>
                <a:latin typeface="Times New Roman"/>
                <a:cs typeface="Times New Roman"/>
              </a:rPr>
              <a:t>i</a:t>
            </a:r>
            <a:r>
              <a:rPr sz="4800" b="1" spc="-25" dirty="0">
                <a:solidFill>
                  <a:srgbClr val="F0DB12"/>
                </a:solidFill>
                <a:latin typeface="Times New Roman"/>
                <a:cs typeface="Times New Roman"/>
              </a:rPr>
              <a:t>s</a:t>
            </a:r>
            <a:r>
              <a:rPr sz="4800" b="1" spc="214" dirty="0">
                <a:solidFill>
                  <a:srgbClr val="F0DB12"/>
                </a:solidFill>
                <a:latin typeface="Times New Roman"/>
                <a:cs typeface="Times New Roman"/>
              </a:rPr>
              <a:t>t</a:t>
            </a:r>
            <a:r>
              <a:rPr sz="4800" b="1" spc="161" dirty="0">
                <a:solidFill>
                  <a:srgbClr val="F0DB12"/>
                </a:solidFill>
                <a:latin typeface="Times New Roman"/>
                <a:cs typeface="Times New Roman"/>
              </a:rPr>
              <a:t>e</a:t>
            </a:r>
            <a:r>
              <a:rPr sz="4800" b="1" spc="20" dirty="0">
                <a:solidFill>
                  <a:srgbClr val="F0DB12"/>
                </a:solidFill>
                <a:latin typeface="Times New Roman"/>
                <a:cs typeface="Times New Roman"/>
              </a:rPr>
              <a:t>n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ce</a:t>
            </a:r>
            <a:r>
              <a:rPr sz="4800" b="1" spc="32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470" dirty="0">
                <a:solidFill>
                  <a:srgbClr val="F0DB12"/>
                </a:solidFill>
                <a:latin typeface="Times New Roman"/>
                <a:cs typeface="Times New Roman"/>
              </a:rPr>
              <a:t>L</a:t>
            </a:r>
            <a:r>
              <a:rPr sz="48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spc="139" dirty="0">
                <a:solidFill>
                  <a:srgbClr val="F0DB12"/>
                </a:solidFill>
                <a:latin typeface="Times New Roman"/>
                <a:cs typeface="Times New Roman"/>
              </a:rPr>
              <a:t>y</a:t>
            </a:r>
            <a:r>
              <a:rPr sz="4800" b="1" spc="155" dirty="0">
                <a:solidFill>
                  <a:srgbClr val="F0DB12"/>
                </a:solidFill>
                <a:latin typeface="Times New Roman"/>
                <a:cs typeface="Times New Roman"/>
              </a:rPr>
              <a:t>e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r</a:t>
            </a:r>
            <a:r>
              <a:rPr sz="4800" b="1" spc="8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–</a:t>
            </a:r>
            <a:r>
              <a:rPr sz="4800" b="1" spc="-50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14" dirty="0">
                <a:solidFill>
                  <a:srgbClr val="F0DB12"/>
                </a:solidFill>
                <a:latin typeface="Times New Roman"/>
                <a:cs typeface="Times New Roman"/>
              </a:rPr>
              <a:t>S</a:t>
            </a:r>
            <a:r>
              <a:rPr sz="4800" b="1" spc="214" dirty="0">
                <a:solidFill>
                  <a:srgbClr val="F0DB12"/>
                </a:solidFill>
                <a:latin typeface="Times New Roman"/>
                <a:cs typeface="Times New Roman"/>
              </a:rPr>
              <a:t>t</a:t>
            </a:r>
            <a:r>
              <a:rPr sz="4800" b="1" spc="-100" dirty="0">
                <a:solidFill>
                  <a:srgbClr val="F0DB12"/>
                </a:solidFill>
                <a:latin typeface="Times New Roman"/>
                <a:cs typeface="Times New Roman"/>
              </a:rPr>
              <a:t>o</a:t>
            </a:r>
            <a:r>
              <a:rPr sz="48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r</a:t>
            </a:r>
            <a:r>
              <a:rPr sz="48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spc="-100" dirty="0">
                <a:solidFill>
                  <a:srgbClr val="F0DB12"/>
                </a:solidFill>
                <a:latin typeface="Times New Roman"/>
                <a:cs typeface="Times New Roman"/>
              </a:rPr>
              <a:t>g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e</a:t>
            </a:r>
            <a:r>
              <a:rPr sz="4800" b="1" spc="28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470" dirty="0">
                <a:solidFill>
                  <a:srgbClr val="F0DB12"/>
                </a:solidFill>
                <a:latin typeface="Times New Roman"/>
                <a:cs typeface="Times New Roman"/>
              </a:rPr>
              <a:t>L</a:t>
            </a:r>
            <a:r>
              <a:rPr sz="4800" b="1" spc="-100" dirty="0">
                <a:solidFill>
                  <a:srgbClr val="F0DB12"/>
                </a:solidFill>
                <a:latin typeface="Times New Roman"/>
                <a:cs typeface="Times New Roman"/>
              </a:rPr>
              <a:t>og</a:t>
            </a:r>
            <a:r>
              <a:rPr sz="4800" b="1" spc="114" dirty="0">
                <a:solidFill>
                  <a:srgbClr val="F0DB12"/>
                </a:solidFill>
                <a:latin typeface="Times New Roman"/>
                <a:cs typeface="Times New Roman"/>
              </a:rPr>
              <a:t>i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c  </a:t>
            </a:r>
            <a:r>
              <a:rPr sz="4800" b="1" spc="-480" dirty="0">
                <a:solidFill>
                  <a:srgbClr val="F0DB12"/>
                </a:solidFill>
                <a:latin typeface="Times New Roman"/>
                <a:cs typeface="Times New Roman"/>
              </a:rPr>
              <a:t>D</a:t>
            </a:r>
            <a:r>
              <a:rPr sz="48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spc="214" dirty="0">
                <a:solidFill>
                  <a:srgbClr val="F0DB12"/>
                </a:solidFill>
                <a:latin typeface="Times New Roman"/>
                <a:cs typeface="Times New Roman"/>
              </a:rPr>
              <a:t>t</a:t>
            </a:r>
            <a:r>
              <a:rPr sz="48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spc="-5" dirty="0">
                <a:solidFill>
                  <a:srgbClr val="F0DB12"/>
                </a:solidFill>
                <a:latin typeface="Times New Roman"/>
                <a:cs typeface="Times New Roman"/>
              </a:rPr>
              <a:t>b</a:t>
            </a:r>
            <a:r>
              <a:rPr sz="48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spc="-25" dirty="0">
                <a:solidFill>
                  <a:srgbClr val="F0DB12"/>
                </a:solidFill>
                <a:latin typeface="Times New Roman"/>
                <a:cs typeface="Times New Roman"/>
              </a:rPr>
              <a:t>s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e</a:t>
            </a:r>
            <a:r>
              <a:rPr sz="4800" b="1" spc="31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470" dirty="0">
                <a:solidFill>
                  <a:srgbClr val="F0DB12"/>
                </a:solidFill>
                <a:latin typeface="Times New Roman"/>
                <a:cs typeface="Times New Roman"/>
              </a:rPr>
              <a:t>L</a:t>
            </a:r>
            <a:r>
              <a:rPr sz="48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spc="139" dirty="0">
                <a:solidFill>
                  <a:srgbClr val="F0DB12"/>
                </a:solidFill>
                <a:latin typeface="Times New Roman"/>
                <a:cs typeface="Times New Roman"/>
              </a:rPr>
              <a:t>y</a:t>
            </a:r>
            <a:r>
              <a:rPr sz="4800" b="1" spc="155" dirty="0">
                <a:solidFill>
                  <a:srgbClr val="F0DB12"/>
                </a:solidFill>
                <a:latin typeface="Times New Roman"/>
                <a:cs typeface="Times New Roman"/>
              </a:rPr>
              <a:t>e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r</a:t>
            </a:r>
            <a:r>
              <a:rPr sz="4800" b="1" spc="7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–</a:t>
            </a:r>
            <a:r>
              <a:rPr sz="4800" b="1" spc="-77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229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c</a:t>
            </a:r>
            <a:r>
              <a:rPr sz="4800" b="1" spc="214" dirty="0">
                <a:solidFill>
                  <a:srgbClr val="F0DB12"/>
                </a:solidFill>
                <a:latin typeface="Times New Roman"/>
                <a:cs typeface="Times New Roman"/>
              </a:rPr>
              <a:t>t</a:t>
            </a:r>
            <a:r>
              <a:rPr sz="4800" b="1" spc="80" dirty="0">
                <a:solidFill>
                  <a:srgbClr val="F0DB12"/>
                </a:solidFill>
                <a:latin typeface="Times New Roman"/>
                <a:cs typeface="Times New Roman"/>
              </a:rPr>
              <a:t>u</a:t>
            </a:r>
            <a:r>
              <a:rPr sz="48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l</a:t>
            </a:r>
            <a:r>
              <a:rPr sz="4800" b="1" spc="27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800" b="1" spc="-480" dirty="0">
                <a:solidFill>
                  <a:srgbClr val="F0DB12"/>
                </a:solidFill>
                <a:latin typeface="Times New Roman"/>
                <a:cs typeface="Times New Roman"/>
              </a:rPr>
              <a:t>D</a:t>
            </a:r>
            <a:r>
              <a:rPr sz="48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spc="214" dirty="0">
                <a:solidFill>
                  <a:srgbClr val="F0DB12"/>
                </a:solidFill>
                <a:latin typeface="Times New Roman"/>
                <a:cs typeface="Times New Roman"/>
              </a:rPr>
              <a:t>t</a:t>
            </a:r>
            <a:r>
              <a:rPr sz="48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spc="-5" dirty="0">
                <a:solidFill>
                  <a:srgbClr val="F0DB12"/>
                </a:solidFill>
                <a:latin typeface="Times New Roman"/>
                <a:cs typeface="Times New Roman"/>
              </a:rPr>
              <a:t>b</a:t>
            </a:r>
            <a:r>
              <a:rPr sz="48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800" b="1" spc="-25" dirty="0">
                <a:solidFill>
                  <a:srgbClr val="F0DB12"/>
                </a:solidFill>
                <a:latin typeface="Times New Roman"/>
                <a:cs typeface="Times New Roman"/>
              </a:rPr>
              <a:t>s</a:t>
            </a:r>
            <a:r>
              <a:rPr sz="4800" b="1" dirty="0">
                <a:solidFill>
                  <a:srgbClr val="F0DB12"/>
                </a:solidFill>
                <a:latin typeface="Times New Roman"/>
                <a:cs typeface="Times New Roman"/>
              </a:rPr>
              <a:t>e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754380"/>
            <a:ext cx="17631156" cy="878281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133856" cy="990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26968" y="1028700"/>
            <a:ext cx="1132332" cy="990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35090" y="1432309"/>
            <a:ext cx="541274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39" dirty="0"/>
              <a:t>Microservices:-</a:t>
            </a:r>
            <a:endParaRPr sz="6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22932" y="3203452"/>
            <a:ext cx="150876" cy="150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22932" y="4703068"/>
            <a:ext cx="150876" cy="1508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22932" y="5702812"/>
            <a:ext cx="150876" cy="1508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79676" y="2871929"/>
            <a:ext cx="14143356" cy="3637406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lnSpc>
                <a:spcPct val="78900"/>
              </a:lnSpc>
              <a:spcBef>
                <a:spcPts val="1155"/>
              </a:spcBef>
            </a:pPr>
            <a:r>
              <a:rPr sz="41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microservices</a:t>
            </a:r>
            <a:r>
              <a:rPr sz="4100" b="1" spc="18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20" dirty="0">
                <a:solidFill>
                  <a:srgbClr val="F0DB12"/>
                </a:solidFill>
                <a:latin typeface="Times New Roman"/>
                <a:cs typeface="Times New Roman"/>
              </a:rPr>
              <a:t>is</a:t>
            </a:r>
            <a:r>
              <a:rPr sz="41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nothing</a:t>
            </a:r>
            <a:r>
              <a:rPr sz="4100" b="1" spc="20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but</a:t>
            </a:r>
            <a:r>
              <a:rPr sz="4100" b="1" spc="23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dirty="0">
                <a:solidFill>
                  <a:srgbClr val="F0DB12"/>
                </a:solidFill>
                <a:latin typeface="Times New Roman"/>
                <a:cs typeface="Times New Roman"/>
              </a:rPr>
              <a:t>a</a:t>
            </a:r>
            <a:r>
              <a:rPr sz="4100" b="1" spc="28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build</a:t>
            </a:r>
            <a:r>
              <a:rPr sz="4100" b="1" spc="22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an</a:t>
            </a:r>
            <a:r>
              <a:rPr sz="4100" b="1" spc="21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application</a:t>
            </a:r>
            <a:r>
              <a:rPr sz="4100" b="1" spc="27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30" dirty="0">
                <a:solidFill>
                  <a:srgbClr val="F0DB12"/>
                </a:solidFill>
                <a:latin typeface="Times New Roman"/>
                <a:cs typeface="Times New Roman"/>
              </a:rPr>
              <a:t>by </a:t>
            </a:r>
            <a:r>
              <a:rPr sz="41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55" dirty="0">
                <a:solidFill>
                  <a:srgbClr val="F0DB12"/>
                </a:solidFill>
                <a:latin typeface="Times New Roman"/>
                <a:cs typeface="Times New Roman"/>
              </a:rPr>
              <a:t>splitting</a:t>
            </a:r>
            <a:r>
              <a:rPr sz="4100" b="1" spc="27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its</a:t>
            </a:r>
            <a:r>
              <a:rPr sz="4100" b="1" spc="2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business</a:t>
            </a:r>
            <a:r>
              <a:rPr sz="4100" b="1" spc="21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components</a:t>
            </a:r>
            <a:r>
              <a:rPr sz="4100" b="1" spc="15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into</a:t>
            </a:r>
            <a:r>
              <a:rPr sz="4100" b="1" spc="22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small</a:t>
            </a:r>
            <a:r>
              <a:rPr sz="4100" b="1" spc="22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services</a:t>
            </a:r>
            <a:r>
              <a:rPr sz="4100" b="1" spc="17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125" dirty="0">
                <a:solidFill>
                  <a:srgbClr val="F0DB12"/>
                </a:solidFill>
                <a:latin typeface="Times New Roman"/>
                <a:cs typeface="Times New Roman"/>
              </a:rPr>
              <a:t>that</a:t>
            </a:r>
            <a:r>
              <a:rPr sz="4100" b="1" spc="34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can </a:t>
            </a:r>
            <a:r>
              <a:rPr sz="4100" b="1" spc="-102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be</a:t>
            </a:r>
            <a:r>
              <a:rPr sz="4100" b="1" spc="20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deployed</a:t>
            </a:r>
            <a:r>
              <a:rPr sz="4100" b="1" spc="22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30" dirty="0">
                <a:solidFill>
                  <a:srgbClr val="F0DB12"/>
                </a:solidFill>
                <a:latin typeface="Times New Roman"/>
                <a:cs typeface="Times New Roman"/>
              </a:rPr>
              <a:t>and</a:t>
            </a:r>
            <a:r>
              <a:rPr sz="4100" b="1" spc="22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55" dirty="0">
                <a:solidFill>
                  <a:srgbClr val="F0DB12"/>
                </a:solidFill>
                <a:latin typeface="Times New Roman"/>
                <a:cs typeface="Times New Roman"/>
              </a:rPr>
              <a:t>operated</a:t>
            </a:r>
            <a:r>
              <a:rPr sz="4100" b="1" spc="25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64" dirty="0">
                <a:solidFill>
                  <a:srgbClr val="F0DB12"/>
                </a:solidFill>
                <a:latin typeface="Times New Roman"/>
                <a:cs typeface="Times New Roman"/>
              </a:rPr>
              <a:t>independently</a:t>
            </a:r>
            <a:r>
              <a:rPr sz="4100" b="1" spc="30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5" dirty="0">
                <a:solidFill>
                  <a:srgbClr val="F0DB12"/>
                </a:solidFill>
                <a:latin typeface="Times New Roman"/>
                <a:cs typeface="Times New Roman"/>
              </a:rPr>
              <a:t>from</a:t>
            </a:r>
            <a:r>
              <a:rPr sz="41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86" dirty="0">
                <a:solidFill>
                  <a:srgbClr val="F0DB12"/>
                </a:solidFill>
                <a:latin typeface="Times New Roman"/>
                <a:cs typeface="Times New Roman"/>
              </a:rPr>
              <a:t>each</a:t>
            </a:r>
            <a:r>
              <a:rPr sz="4100" b="1" spc="24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11" dirty="0">
                <a:solidFill>
                  <a:srgbClr val="F0DB12"/>
                </a:solidFill>
                <a:latin typeface="Times New Roman"/>
                <a:cs typeface="Times New Roman"/>
              </a:rPr>
              <a:t>other.</a:t>
            </a:r>
            <a:endParaRPr sz="4100">
              <a:latin typeface="Times New Roman"/>
              <a:cs typeface="Times New Roman"/>
            </a:endParaRPr>
          </a:p>
          <a:p>
            <a:pPr marL="12700" marR="791831">
              <a:lnSpc>
                <a:spcPct val="79000"/>
              </a:lnSpc>
            </a:pPr>
            <a:r>
              <a:rPr sz="4100" b="1" spc="-11" dirty="0">
                <a:solidFill>
                  <a:srgbClr val="F0DB12"/>
                </a:solidFill>
                <a:latin typeface="Times New Roman"/>
                <a:cs typeface="Times New Roman"/>
              </a:rPr>
              <a:t>Typically,</a:t>
            </a:r>
            <a:r>
              <a:rPr sz="4100" b="1" spc="18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dirty="0">
                <a:solidFill>
                  <a:srgbClr val="F0DB12"/>
                </a:solidFill>
                <a:latin typeface="Times New Roman"/>
                <a:cs typeface="Times New Roman"/>
              </a:rPr>
              <a:t>micro</a:t>
            </a:r>
            <a:r>
              <a:rPr sz="4100" b="1" spc="1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services</a:t>
            </a:r>
            <a:r>
              <a:rPr sz="4100" b="1" spc="18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are</a:t>
            </a:r>
            <a:r>
              <a:rPr sz="4100" b="1" spc="24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used</a:t>
            </a:r>
            <a:r>
              <a:rPr sz="4100" b="1" spc="17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to</a:t>
            </a:r>
            <a:r>
              <a:rPr sz="4100" b="1" spc="20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speed</a:t>
            </a:r>
            <a:r>
              <a:rPr sz="4100" b="1" spc="20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20" dirty="0">
                <a:solidFill>
                  <a:srgbClr val="F0DB12"/>
                </a:solidFill>
                <a:latin typeface="Times New Roman"/>
                <a:cs typeface="Times New Roman"/>
              </a:rPr>
              <a:t>up</a:t>
            </a:r>
            <a:r>
              <a:rPr sz="4100" b="1" spc="18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55" dirty="0">
                <a:solidFill>
                  <a:srgbClr val="F0DB12"/>
                </a:solidFill>
                <a:latin typeface="Times New Roman"/>
                <a:cs typeface="Times New Roman"/>
              </a:rPr>
              <a:t>application </a:t>
            </a:r>
            <a:r>
              <a:rPr sz="4100" b="1" spc="-102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development.</a:t>
            </a:r>
            <a:endParaRPr sz="4100">
              <a:latin typeface="Times New Roman"/>
              <a:cs typeface="Times New Roman"/>
            </a:endParaRPr>
          </a:p>
          <a:p>
            <a:pPr marL="12700" marR="486401" indent="147317">
              <a:lnSpc>
                <a:spcPct val="79000"/>
              </a:lnSpc>
              <a:spcBef>
                <a:spcPts val="5"/>
              </a:spcBef>
            </a:pPr>
            <a:r>
              <a:rPr sz="4100" b="1" spc="-80" dirty="0">
                <a:solidFill>
                  <a:srgbClr val="F0DB12"/>
                </a:solidFill>
                <a:latin typeface="Times New Roman"/>
                <a:cs typeface="Times New Roman"/>
              </a:rPr>
              <a:t>Micro</a:t>
            </a:r>
            <a:r>
              <a:rPr sz="4100" b="1" spc="3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services</a:t>
            </a:r>
            <a:r>
              <a:rPr sz="4100" b="1" spc="18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70" dirty="0">
                <a:solidFill>
                  <a:srgbClr val="F0DB12"/>
                </a:solidFill>
                <a:latin typeface="Times New Roman"/>
                <a:cs typeface="Times New Roman"/>
              </a:rPr>
              <a:t>architectures</a:t>
            </a:r>
            <a:r>
              <a:rPr sz="4100" b="1" spc="23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70" dirty="0">
                <a:solidFill>
                  <a:srgbClr val="F0DB12"/>
                </a:solidFill>
                <a:latin typeface="Times New Roman"/>
                <a:cs typeface="Times New Roman"/>
              </a:rPr>
              <a:t>built</a:t>
            </a:r>
            <a:r>
              <a:rPr sz="4100" b="1" spc="28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11" dirty="0">
                <a:solidFill>
                  <a:srgbClr val="F0DB12"/>
                </a:solidFill>
                <a:latin typeface="Times New Roman"/>
                <a:cs typeface="Times New Roman"/>
              </a:rPr>
              <a:t>using</a:t>
            </a:r>
            <a:r>
              <a:rPr sz="4100" b="1" spc="18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14" dirty="0">
                <a:solidFill>
                  <a:srgbClr val="F0DB12"/>
                </a:solidFill>
                <a:latin typeface="Times New Roman"/>
                <a:cs typeface="Times New Roman"/>
              </a:rPr>
              <a:t>Java</a:t>
            </a:r>
            <a:r>
              <a:rPr sz="4100" b="1" spc="1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are</a:t>
            </a:r>
            <a:r>
              <a:rPr sz="4100" b="1" spc="22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5" dirty="0">
                <a:solidFill>
                  <a:srgbClr val="F0DB12"/>
                </a:solidFill>
                <a:latin typeface="Times New Roman"/>
                <a:cs typeface="Times New Roman"/>
              </a:rPr>
              <a:t>common, </a:t>
            </a:r>
            <a:r>
              <a:rPr sz="4100" b="1" spc="-102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75" dirty="0">
                <a:solidFill>
                  <a:srgbClr val="F0DB12"/>
                </a:solidFill>
                <a:latin typeface="Times New Roman"/>
                <a:cs typeface="Times New Roman"/>
              </a:rPr>
              <a:t>especially</a:t>
            </a:r>
            <a:r>
              <a:rPr sz="4100" b="1" spc="22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5" dirty="0">
                <a:solidFill>
                  <a:srgbClr val="F0DB12"/>
                </a:solidFill>
                <a:latin typeface="Times New Roman"/>
                <a:cs typeface="Times New Roman"/>
              </a:rPr>
              <a:t>Spring</a:t>
            </a:r>
            <a:r>
              <a:rPr sz="4100" b="1" spc="17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-61" dirty="0">
                <a:solidFill>
                  <a:srgbClr val="F0DB12"/>
                </a:solidFill>
                <a:latin typeface="Times New Roman"/>
                <a:cs typeface="Times New Roman"/>
              </a:rPr>
              <a:t>Boot</a:t>
            </a:r>
            <a:r>
              <a:rPr sz="4100" b="1" spc="5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1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ones.</a:t>
            </a:r>
            <a:endParaRPr sz="4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188" y="2401823"/>
            <a:ext cx="145161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127" y="269572"/>
            <a:ext cx="10316210" cy="998351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6400" spc="5" dirty="0"/>
              <a:t>Microservices</a:t>
            </a:r>
            <a:r>
              <a:rPr sz="6400" spc="186" dirty="0"/>
              <a:t> </a:t>
            </a:r>
            <a:r>
              <a:rPr sz="6400" spc="50" dirty="0"/>
              <a:t>Architecture:-</a:t>
            </a:r>
            <a:endParaRPr sz="6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133856" cy="990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26968" y="1028700"/>
            <a:ext cx="1132332" cy="990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96592" y="944629"/>
            <a:ext cx="13894816" cy="1583379"/>
          </a:xfrm>
          <a:prstGeom prst="rect">
            <a:avLst/>
          </a:prstGeom>
        </p:spPr>
        <p:txBody>
          <a:bodyPr vert="horz" wrap="square" lIns="0" tIns="195577" rIns="0" bIns="0" rtlCol="0">
            <a:spAutoFit/>
          </a:bodyPr>
          <a:lstStyle/>
          <a:p>
            <a:pPr marL="4975146" marR="5080" indent="-2612347">
              <a:lnSpc>
                <a:spcPct val="78900"/>
              </a:lnSpc>
              <a:spcBef>
                <a:spcPts val="1539"/>
              </a:spcBef>
            </a:pPr>
            <a:r>
              <a:rPr spc="-25" dirty="0"/>
              <a:t>Components</a:t>
            </a:r>
            <a:r>
              <a:rPr spc="120" dirty="0"/>
              <a:t> </a:t>
            </a:r>
            <a:r>
              <a:rPr spc="20" dirty="0"/>
              <a:t>of</a:t>
            </a:r>
            <a:r>
              <a:rPr spc="150" dirty="0"/>
              <a:t> </a:t>
            </a:r>
            <a:r>
              <a:rPr spc="45" dirty="0"/>
              <a:t>microservices </a:t>
            </a:r>
            <a:r>
              <a:rPr spc="-1411" dirty="0"/>
              <a:t> </a:t>
            </a:r>
            <a:r>
              <a:rPr spc="120" dirty="0"/>
              <a:t>architecture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2744" y="3214116"/>
            <a:ext cx="156972" cy="1554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2744" y="4250435"/>
            <a:ext cx="156972" cy="1569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2744" y="4768596"/>
            <a:ext cx="156972" cy="1569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2744" y="5286755"/>
            <a:ext cx="156972" cy="1569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2744" y="5806440"/>
            <a:ext cx="156972" cy="15544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13841" y="2871344"/>
            <a:ext cx="13895070" cy="3268346"/>
          </a:xfrm>
          <a:prstGeom prst="rect">
            <a:avLst/>
          </a:prstGeom>
        </p:spPr>
        <p:txBody>
          <a:bodyPr vert="horz" wrap="square" lIns="0" tIns="151127" rIns="0" bIns="0" rtlCol="0">
            <a:spAutoFit/>
          </a:bodyPr>
          <a:lstStyle/>
          <a:p>
            <a:pPr marL="12700" marR="5080">
              <a:lnSpc>
                <a:spcPct val="78800"/>
              </a:lnSpc>
              <a:spcBef>
                <a:spcPts val="1189"/>
              </a:spcBef>
            </a:pPr>
            <a:r>
              <a:rPr sz="4300" b="1" dirty="0">
                <a:solidFill>
                  <a:srgbClr val="F0DB12"/>
                </a:solidFill>
                <a:latin typeface="Times New Roman"/>
                <a:cs typeface="Times New Roman"/>
              </a:rPr>
              <a:t>Microservices.</a:t>
            </a:r>
            <a:r>
              <a:rPr sz="4300" b="1" spc="2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dirty="0">
                <a:solidFill>
                  <a:srgbClr val="F0DB12"/>
                </a:solidFill>
                <a:latin typeface="Times New Roman"/>
                <a:cs typeface="Times New Roman"/>
              </a:rPr>
              <a:t>Microservices</a:t>
            </a:r>
            <a:r>
              <a:rPr sz="4300" b="1" spc="22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100" dirty="0">
                <a:solidFill>
                  <a:srgbClr val="F0DB12"/>
                </a:solidFill>
                <a:latin typeface="Times New Roman"/>
                <a:cs typeface="Times New Roman"/>
              </a:rPr>
              <a:t>make</a:t>
            </a:r>
            <a:r>
              <a:rPr sz="4300" b="1" spc="28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14" dirty="0">
                <a:solidFill>
                  <a:srgbClr val="F0DB12"/>
                </a:solidFill>
                <a:latin typeface="Times New Roman"/>
                <a:cs typeface="Times New Roman"/>
              </a:rPr>
              <a:t>up</a:t>
            </a:r>
            <a:r>
              <a:rPr sz="4300" b="1" spc="20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111" dirty="0">
                <a:solidFill>
                  <a:srgbClr val="F0DB12"/>
                </a:solidFill>
                <a:latin typeface="Times New Roman"/>
                <a:cs typeface="Times New Roman"/>
              </a:rPr>
              <a:t>the</a:t>
            </a:r>
            <a:r>
              <a:rPr sz="4300" b="1" spc="33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foundation</a:t>
            </a:r>
            <a:r>
              <a:rPr sz="4300" b="1" spc="28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14" dirty="0">
                <a:solidFill>
                  <a:srgbClr val="F0DB12"/>
                </a:solidFill>
                <a:latin typeface="Times New Roman"/>
                <a:cs typeface="Times New Roman"/>
              </a:rPr>
              <a:t>of</a:t>
            </a:r>
            <a:r>
              <a:rPr sz="4300" b="1" spc="18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-5" dirty="0">
                <a:solidFill>
                  <a:srgbClr val="F0DB12"/>
                </a:solidFill>
                <a:latin typeface="Times New Roman"/>
                <a:cs typeface="Times New Roman"/>
              </a:rPr>
              <a:t>a </a:t>
            </a:r>
            <a:r>
              <a:rPr sz="4300" b="1" spc="-10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microservices</a:t>
            </a:r>
            <a:r>
              <a:rPr sz="4300" b="1" spc="28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89" dirty="0">
                <a:solidFill>
                  <a:srgbClr val="F0DB12"/>
                </a:solidFill>
                <a:latin typeface="Times New Roman"/>
                <a:cs typeface="Times New Roman"/>
              </a:rPr>
              <a:t>architecture.</a:t>
            </a:r>
            <a:r>
              <a:rPr sz="4300" b="1" spc="34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80" dirty="0">
                <a:solidFill>
                  <a:srgbClr val="F0DB12"/>
                </a:solidFill>
                <a:latin typeface="Times New Roman"/>
                <a:cs typeface="Times New Roman"/>
              </a:rPr>
              <a:t>...</a:t>
            </a:r>
            <a:endParaRPr sz="4300">
              <a:latin typeface="Times New Roman"/>
              <a:cs typeface="Times New Roman"/>
            </a:endParaRPr>
          </a:p>
          <a:p>
            <a:pPr marL="12700" marR="8948277">
              <a:lnSpc>
                <a:spcPct val="79000"/>
              </a:lnSpc>
              <a:spcBef>
                <a:spcPts val="5"/>
              </a:spcBef>
            </a:pPr>
            <a:r>
              <a:rPr sz="4300" b="1" spc="14" dirty="0">
                <a:solidFill>
                  <a:srgbClr val="F0DB12"/>
                </a:solidFill>
                <a:latin typeface="Times New Roman"/>
                <a:cs typeface="Times New Roman"/>
              </a:rPr>
              <a:t>Containers.</a:t>
            </a:r>
            <a:r>
              <a:rPr sz="4300" b="1" spc="22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86" dirty="0">
                <a:solidFill>
                  <a:srgbClr val="F0DB12"/>
                </a:solidFill>
                <a:latin typeface="Times New Roman"/>
                <a:cs typeface="Times New Roman"/>
              </a:rPr>
              <a:t>... </a:t>
            </a:r>
            <a:r>
              <a:rPr sz="4300" b="1" spc="8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50" dirty="0">
                <a:solidFill>
                  <a:srgbClr val="F0DB12"/>
                </a:solidFill>
                <a:latin typeface="Times New Roman"/>
                <a:cs typeface="Times New Roman"/>
              </a:rPr>
              <a:t>Service</a:t>
            </a:r>
            <a:r>
              <a:rPr sz="4300" b="1" spc="2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64" dirty="0">
                <a:solidFill>
                  <a:srgbClr val="F0DB12"/>
                </a:solidFill>
                <a:latin typeface="Times New Roman"/>
                <a:cs typeface="Times New Roman"/>
              </a:rPr>
              <a:t>mesh.</a:t>
            </a:r>
            <a:r>
              <a:rPr sz="4300" b="1" spc="24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86" dirty="0">
                <a:solidFill>
                  <a:srgbClr val="F0DB12"/>
                </a:solidFill>
                <a:latin typeface="Times New Roman"/>
                <a:cs typeface="Times New Roman"/>
              </a:rPr>
              <a:t>... </a:t>
            </a:r>
            <a:r>
              <a:rPr sz="4300" b="1" spc="8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50" dirty="0">
                <a:solidFill>
                  <a:srgbClr val="F0DB12"/>
                </a:solidFill>
                <a:latin typeface="Times New Roman"/>
                <a:cs typeface="Times New Roman"/>
              </a:rPr>
              <a:t>Service</a:t>
            </a:r>
            <a:r>
              <a:rPr sz="4300" b="1" spc="22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discovery.</a:t>
            </a:r>
            <a:r>
              <a:rPr sz="4300" b="1" spc="19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86" dirty="0">
                <a:solidFill>
                  <a:srgbClr val="F0DB12"/>
                </a:solidFill>
                <a:latin typeface="Times New Roman"/>
                <a:cs typeface="Times New Roman"/>
              </a:rPr>
              <a:t>... </a:t>
            </a:r>
            <a:r>
              <a:rPr sz="4300" b="1" spc="-10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-105" dirty="0">
                <a:solidFill>
                  <a:srgbClr val="F0DB12"/>
                </a:solidFill>
                <a:latin typeface="Times New Roman"/>
                <a:cs typeface="Times New Roman"/>
              </a:rPr>
              <a:t>API</a:t>
            </a:r>
            <a:r>
              <a:rPr sz="4300" b="1" spc="-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4300" b="1" spc="86" dirty="0">
                <a:solidFill>
                  <a:srgbClr val="F0DB12"/>
                </a:solidFill>
                <a:latin typeface="Times New Roman"/>
                <a:cs typeface="Times New Roman"/>
              </a:rPr>
              <a:t>gateway.</a:t>
            </a:r>
            <a:endParaRPr sz="4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4040" y="4693924"/>
            <a:ext cx="129540" cy="1295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4040" y="5125214"/>
            <a:ext cx="129540" cy="1295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4040" y="5556506"/>
            <a:ext cx="129540" cy="1295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4040" y="5987800"/>
            <a:ext cx="129540" cy="1310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4040" y="6419092"/>
            <a:ext cx="129540" cy="1310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4040" y="6850384"/>
            <a:ext cx="129540" cy="13106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82773" y="4351403"/>
            <a:ext cx="9168766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ts val="3836"/>
              </a:lnSpc>
              <a:spcBef>
                <a:spcPts val="100"/>
              </a:spcBef>
            </a:pPr>
            <a:r>
              <a:rPr sz="3600" b="1" spc="50" dirty="0">
                <a:solidFill>
                  <a:srgbClr val="F0DB12"/>
                </a:solidFill>
                <a:latin typeface="Times New Roman"/>
                <a:cs typeface="Times New Roman"/>
              </a:rPr>
              <a:t>Saves</a:t>
            </a:r>
            <a:r>
              <a:rPr sz="3600" b="1" spc="19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86" dirty="0">
                <a:solidFill>
                  <a:srgbClr val="F0DB12"/>
                </a:solidFill>
                <a:latin typeface="Times New Roman"/>
                <a:cs typeface="Times New Roman"/>
              </a:rPr>
              <a:t>time</a:t>
            </a:r>
            <a:r>
              <a:rPr sz="3600" b="1" spc="23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and</a:t>
            </a:r>
            <a:r>
              <a:rPr sz="3600" b="1" spc="15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64" dirty="0">
                <a:solidFill>
                  <a:srgbClr val="F0DB12"/>
                </a:solidFill>
                <a:latin typeface="Times New Roman"/>
                <a:cs typeface="Times New Roman"/>
              </a:rPr>
              <a:t>efforts.</a:t>
            </a:r>
            <a:endParaRPr sz="3600">
              <a:latin typeface="Times New Roman"/>
              <a:cs typeface="Times New Roman"/>
            </a:endParaRPr>
          </a:p>
          <a:p>
            <a:pPr marL="5714" algn="ctr">
              <a:lnSpc>
                <a:spcPts val="3400"/>
              </a:lnSpc>
            </a:pPr>
            <a:r>
              <a:rPr sz="3600" b="1" spc="20" dirty="0">
                <a:solidFill>
                  <a:srgbClr val="F0DB12"/>
                </a:solidFill>
                <a:latin typeface="Times New Roman"/>
                <a:cs typeface="Times New Roman"/>
              </a:rPr>
              <a:t>The</a:t>
            </a:r>
            <a:r>
              <a:rPr sz="3600" b="1" spc="1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convenience</a:t>
            </a:r>
            <a:r>
              <a:rPr sz="3600" b="1" spc="20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14" dirty="0">
                <a:solidFill>
                  <a:srgbClr val="F0DB12"/>
                </a:solidFill>
                <a:latin typeface="Times New Roman"/>
                <a:cs typeface="Times New Roman"/>
              </a:rPr>
              <a:t>of</a:t>
            </a:r>
            <a:r>
              <a:rPr sz="3600" b="1" spc="1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shopping</a:t>
            </a:r>
            <a:r>
              <a:rPr sz="3600" b="1" spc="13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80" dirty="0">
                <a:solidFill>
                  <a:srgbClr val="F0DB12"/>
                </a:solidFill>
                <a:latin typeface="Times New Roman"/>
                <a:cs typeface="Times New Roman"/>
              </a:rPr>
              <a:t>at</a:t>
            </a:r>
            <a:r>
              <a:rPr sz="3600" b="1" spc="28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home.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ts val="3395"/>
              </a:lnSpc>
            </a:pPr>
            <a:r>
              <a:rPr sz="3600" b="1" spc="-11" dirty="0">
                <a:solidFill>
                  <a:srgbClr val="F0DB12"/>
                </a:solidFill>
                <a:latin typeface="Times New Roman"/>
                <a:cs typeface="Times New Roman"/>
              </a:rPr>
              <a:t>Wide</a:t>
            </a:r>
            <a:r>
              <a:rPr sz="3600" b="1" spc="13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80" dirty="0">
                <a:solidFill>
                  <a:srgbClr val="F0DB12"/>
                </a:solidFill>
                <a:latin typeface="Times New Roman"/>
                <a:cs typeface="Times New Roman"/>
              </a:rPr>
              <a:t>variety/range</a:t>
            </a:r>
            <a:r>
              <a:rPr sz="3600" b="1" spc="239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14" dirty="0">
                <a:solidFill>
                  <a:srgbClr val="F0DB12"/>
                </a:solidFill>
                <a:latin typeface="Times New Roman"/>
                <a:cs typeface="Times New Roman"/>
              </a:rPr>
              <a:t>of</a:t>
            </a:r>
            <a:r>
              <a:rPr sz="3600" b="1" spc="17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20" dirty="0">
                <a:solidFill>
                  <a:srgbClr val="F0DB12"/>
                </a:solidFill>
                <a:latin typeface="Times New Roman"/>
                <a:cs typeface="Times New Roman"/>
              </a:rPr>
              <a:t>products</a:t>
            </a:r>
            <a:r>
              <a:rPr sz="3600" b="1" spc="18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are</a:t>
            </a:r>
            <a:r>
              <a:rPr sz="3600" b="1" spc="22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89" dirty="0">
                <a:solidFill>
                  <a:srgbClr val="F0DB12"/>
                </a:solidFill>
                <a:latin typeface="Times New Roman"/>
                <a:cs typeface="Times New Roman"/>
              </a:rPr>
              <a:t>available.</a:t>
            </a:r>
            <a:endParaRPr sz="3600">
              <a:latin typeface="Times New Roman"/>
              <a:cs typeface="Times New Roman"/>
            </a:endParaRPr>
          </a:p>
          <a:p>
            <a:pPr marL="5714" algn="ctr">
              <a:lnSpc>
                <a:spcPts val="3404"/>
              </a:lnSpc>
            </a:pPr>
            <a:r>
              <a:rPr sz="3600" b="1" spc="-50" dirty="0">
                <a:solidFill>
                  <a:srgbClr val="F0DB12"/>
                </a:solidFill>
                <a:latin typeface="Times New Roman"/>
                <a:cs typeface="Times New Roman"/>
              </a:rPr>
              <a:t>Good</a:t>
            </a:r>
            <a:r>
              <a:rPr sz="3600" b="1" spc="5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36" dirty="0">
                <a:solidFill>
                  <a:srgbClr val="F0DB12"/>
                </a:solidFill>
                <a:latin typeface="Times New Roman"/>
                <a:cs typeface="Times New Roman"/>
              </a:rPr>
              <a:t>discounts</a:t>
            </a:r>
            <a:r>
              <a:rPr sz="3600" b="1" spc="15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0DB12"/>
                </a:solidFill>
                <a:latin typeface="Times New Roman"/>
                <a:cs typeface="Times New Roman"/>
              </a:rPr>
              <a:t>/</a:t>
            </a:r>
            <a:r>
              <a:rPr sz="3600" b="1" spc="236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lower</a:t>
            </a:r>
            <a:r>
              <a:rPr sz="3600" b="1" spc="12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prices.</a:t>
            </a:r>
            <a:endParaRPr sz="3600">
              <a:latin typeface="Times New Roman"/>
              <a:cs typeface="Times New Roman"/>
            </a:endParaRPr>
          </a:p>
          <a:p>
            <a:pPr marL="9525" algn="ctr">
              <a:lnSpc>
                <a:spcPts val="3600"/>
              </a:lnSpc>
            </a:pPr>
            <a:r>
              <a:rPr sz="3600" b="1" spc="25" dirty="0">
                <a:solidFill>
                  <a:srgbClr val="F0DB12"/>
                </a:solidFill>
                <a:latin typeface="Times New Roman"/>
                <a:cs typeface="Times New Roman"/>
              </a:rPr>
              <a:t>Get</a:t>
            </a:r>
            <a:r>
              <a:rPr sz="3600" b="1" spc="17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86" dirty="0">
                <a:solidFill>
                  <a:srgbClr val="F0DB12"/>
                </a:solidFill>
                <a:latin typeface="Times New Roman"/>
                <a:cs typeface="Times New Roman"/>
              </a:rPr>
              <a:t>detailed</a:t>
            </a:r>
            <a:r>
              <a:rPr sz="3600" b="1" spc="25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61" dirty="0">
                <a:solidFill>
                  <a:srgbClr val="F0DB12"/>
                </a:solidFill>
                <a:latin typeface="Times New Roman"/>
                <a:cs typeface="Times New Roman"/>
              </a:rPr>
              <a:t>information</a:t>
            </a:r>
            <a:r>
              <a:rPr sz="3600" b="1" spc="19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64" dirty="0">
                <a:solidFill>
                  <a:srgbClr val="F0DB12"/>
                </a:solidFill>
                <a:latin typeface="Times New Roman"/>
                <a:cs typeface="Times New Roman"/>
              </a:rPr>
              <a:t>about</a:t>
            </a:r>
            <a:r>
              <a:rPr sz="3600" b="1" spc="164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105" dirty="0">
                <a:solidFill>
                  <a:srgbClr val="F0DB12"/>
                </a:solidFill>
                <a:latin typeface="Times New Roman"/>
                <a:cs typeface="Times New Roman"/>
              </a:rPr>
              <a:t>the</a:t>
            </a:r>
            <a:r>
              <a:rPr sz="3600" b="1" spc="261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30" dirty="0">
                <a:solidFill>
                  <a:srgbClr val="F0DB12"/>
                </a:solidFill>
                <a:latin typeface="Times New Roman"/>
                <a:cs typeface="Times New Roman"/>
              </a:rPr>
              <a:t>product.</a:t>
            </a:r>
            <a:endParaRPr sz="3600">
              <a:latin typeface="Times New Roman"/>
              <a:cs typeface="Times New Roman"/>
            </a:endParaRPr>
          </a:p>
          <a:p>
            <a:pPr marL="1905" algn="ctr">
              <a:lnSpc>
                <a:spcPts val="4025"/>
              </a:lnSpc>
            </a:pPr>
            <a:r>
              <a:rPr sz="3600" b="1" spc="-114" dirty="0">
                <a:solidFill>
                  <a:srgbClr val="F0DB12"/>
                </a:solidFill>
                <a:latin typeface="Times New Roman"/>
                <a:cs typeface="Times New Roman"/>
              </a:rPr>
              <a:t>We</a:t>
            </a:r>
            <a:r>
              <a:rPr sz="3600" b="1" spc="7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can</a:t>
            </a:r>
            <a:r>
              <a:rPr sz="3600" b="1" spc="18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39" dirty="0">
                <a:solidFill>
                  <a:srgbClr val="F0DB12"/>
                </a:solidFill>
                <a:latin typeface="Times New Roman"/>
                <a:cs typeface="Times New Roman"/>
              </a:rPr>
              <a:t>compare</a:t>
            </a:r>
            <a:r>
              <a:rPr sz="3600" b="1" spc="155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various</a:t>
            </a:r>
            <a:r>
              <a:rPr sz="3600" b="1" spc="15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3600" b="1" spc="45" dirty="0">
                <a:solidFill>
                  <a:srgbClr val="F0DB12"/>
                </a:solidFill>
                <a:latin typeface="Times New Roman"/>
                <a:cs typeface="Times New Roman"/>
              </a:rPr>
              <a:t>models/brands.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27609" y="1408000"/>
            <a:ext cx="13298806" cy="1935014"/>
          </a:xfrm>
          <a:prstGeom prst="rect">
            <a:avLst/>
          </a:prstGeom>
        </p:spPr>
        <p:txBody>
          <a:bodyPr vert="horz" wrap="square" lIns="0" tIns="160652" rIns="0" bIns="0" rtlCol="0">
            <a:spAutoFit/>
          </a:bodyPr>
          <a:lstStyle/>
          <a:p>
            <a:pPr marL="12064" marR="5080" indent="12700" algn="ctr">
              <a:lnSpc>
                <a:spcPct val="80000"/>
              </a:lnSpc>
              <a:spcBef>
                <a:spcPts val="1264"/>
              </a:spcBef>
            </a:pPr>
            <a:r>
              <a:rPr sz="4800" spc="11" dirty="0"/>
              <a:t>Hence,</a:t>
            </a:r>
            <a:r>
              <a:rPr sz="4800" spc="180" dirty="0"/>
              <a:t> </a:t>
            </a:r>
            <a:r>
              <a:rPr sz="4800" spc="11" dirty="0"/>
              <a:t>Hence,</a:t>
            </a:r>
            <a:r>
              <a:rPr sz="4800" spc="180" dirty="0"/>
              <a:t> </a:t>
            </a:r>
            <a:r>
              <a:rPr sz="4800" dirty="0"/>
              <a:t>This</a:t>
            </a:r>
            <a:r>
              <a:rPr sz="4800" spc="195" dirty="0"/>
              <a:t> </a:t>
            </a:r>
            <a:r>
              <a:rPr sz="4800" spc="30" dirty="0"/>
              <a:t>is</a:t>
            </a:r>
            <a:r>
              <a:rPr sz="4800" spc="229" dirty="0"/>
              <a:t> </a:t>
            </a:r>
            <a:r>
              <a:rPr sz="4800" spc="55" dirty="0"/>
              <a:t>an</a:t>
            </a:r>
            <a:r>
              <a:rPr sz="4800" spc="286" dirty="0"/>
              <a:t> </a:t>
            </a:r>
            <a:r>
              <a:rPr sz="4800" spc="-61" dirty="0"/>
              <a:t>E-Commerse</a:t>
            </a:r>
            <a:r>
              <a:rPr sz="4800" spc="61" dirty="0"/>
              <a:t> </a:t>
            </a:r>
            <a:r>
              <a:rPr sz="4800" spc="64" dirty="0"/>
              <a:t>web </a:t>
            </a:r>
            <a:r>
              <a:rPr sz="4800" spc="70" dirty="0"/>
              <a:t> </a:t>
            </a:r>
            <a:r>
              <a:rPr sz="4800" spc="80" dirty="0"/>
              <a:t>application</a:t>
            </a:r>
            <a:r>
              <a:rPr sz="4800" spc="355" dirty="0"/>
              <a:t> </a:t>
            </a:r>
            <a:r>
              <a:rPr sz="4800" spc="105" dirty="0"/>
              <a:t>where</a:t>
            </a:r>
            <a:r>
              <a:rPr sz="4800" spc="320" dirty="0"/>
              <a:t> </a:t>
            </a:r>
            <a:r>
              <a:rPr sz="4800" spc="89" dirty="0"/>
              <a:t>it</a:t>
            </a:r>
            <a:r>
              <a:rPr sz="4800" spc="361" dirty="0"/>
              <a:t> </a:t>
            </a:r>
            <a:r>
              <a:rPr sz="4800" spc="39" dirty="0"/>
              <a:t>provides</a:t>
            </a:r>
            <a:r>
              <a:rPr sz="4800" spc="229" dirty="0"/>
              <a:t> </a:t>
            </a:r>
            <a:r>
              <a:rPr sz="4800" spc="64" dirty="0"/>
              <a:t>convenience</a:t>
            </a:r>
            <a:r>
              <a:rPr sz="4800" spc="270" dirty="0"/>
              <a:t> </a:t>
            </a:r>
            <a:r>
              <a:rPr sz="4800" spc="39" dirty="0"/>
              <a:t>to</a:t>
            </a:r>
            <a:r>
              <a:rPr sz="4800" spc="229" dirty="0"/>
              <a:t> </a:t>
            </a:r>
            <a:r>
              <a:rPr sz="4800" spc="139" dirty="0"/>
              <a:t>the </a:t>
            </a:r>
            <a:r>
              <a:rPr sz="4800" spc="-1195" dirty="0"/>
              <a:t> </a:t>
            </a:r>
            <a:r>
              <a:rPr sz="4800" spc="45" dirty="0"/>
              <a:t>coustomers</a:t>
            </a:r>
            <a:r>
              <a:rPr sz="4800" spc="186" dirty="0"/>
              <a:t> </a:t>
            </a:r>
            <a:r>
              <a:rPr sz="4800" spc="14" dirty="0"/>
              <a:t>like:-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1"/>
            <a:ext cx="18292464" cy="102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88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6" y="-1"/>
            <a:ext cx="18296933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3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"/>
            <a:ext cx="18287999" cy="102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40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8288000" cy="102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79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"/>
            <a:ext cx="18288000" cy="989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83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6" y="-1"/>
            <a:ext cx="18292465" cy="10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83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9549" y="3366011"/>
            <a:ext cx="7816850" cy="2043507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200" spc="-861" dirty="0"/>
              <a:t>T</a:t>
            </a:r>
            <a:r>
              <a:rPr sz="13200" spc="555" dirty="0"/>
              <a:t>h</a:t>
            </a:r>
            <a:r>
              <a:rPr sz="13200" spc="509" dirty="0"/>
              <a:t>a</a:t>
            </a:r>
            <a:r>
              <a:rPr sz="13200" spc="100" dirty="0"/>
              <a:t>n</a:t>
            </a:r>
            <a:r>
              <a:rPr sz="13200" spc="555" dirty="0"/>
              <a:t>k</a:t>
            </a:r>
            <a:r>
              <a:rPr sz="13200" spc="-670" dirty="0"/>
              <a:t>Y</a:t>
            </a:r>
            <a:r>
              <a:rPr sz="13200" spc="-236" dirty="0"/>
              <a:t>o</a:t>
            </a:r>
            <a:r>
              <a:rPr sz="13200" spc="-5" dirty="0"/>
              <a:t>u</a:t>
            </a:r>
            <a:endParaRPr sz="1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133856" cy="990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86304" y="1028700"/>
            <a:ext cx="1133856" cy="990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7522464"/>
            <a:ext cx="1133856" cy="990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86304" y="7744968"/>
            <a:ext cx="1133856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6" y="2750824"/>
            <a:ext cx="135636" cy="1356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6" y="3406144"/>
            <a:ext cx="135636" cy="1356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6" y="4061459"/>
            <a:ext cx="135636" cy="1356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6" y="4716779"/>
            <a:ext cx="135636" cy="1356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6" y="5372100"/>
            <a:ext cx="135636" cy="1356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6" y="6682740"/>
            <a:ext cx="135636" cy="1356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6" y="7338059"/>
            <a:ext cx="135636" cy="1356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6" y="8648700"/>
            <a:ext cx="135636" cy="13563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590042" y="2363283"/>
            <a:ext cx="17107916" cy="6564616"/>
          </a:xfrm>
          <a:prstGeom prst="rect">
            <a:avLst/>
          </a:prstGeom>
        </p:spPr>
        <p:txBody>
          <a:bodyPr vert="horz" wrap="square" lIns="0" tIns="113028" rIns="0" bIns="0" rtlCol="0">
            <a:spAutoFit/>
          </a:bodyPr>
          <a:lstStyle/>
          <a:p>
            <a:pPr marL="808976" marR="12700" algn="ctr">
              <a:spcBef>
                <a:spcPts val="889"/>
              </a:spcBef>
            </a:pPr>
            <a:r>
              <a:rPr spc="-39" dirty="0"/>
              <a:t>As</a:t>
            </a:r>
            <a:r>
              <a:rPr spc="39" dirty="0"/>
              <a:t> </a:t>
            </a:r>
            <a:r>
              <a:rPr spc="-5" dirty="0"/>
              <a:t>a</a:t>
            </a:r>
            <a:r>
              <a:rPr spc="280" dirty="0"/>
              <a:t> </a:t>
            </a:r>
            <a:r>
              <a:rPr spc="36" dirty="0"/>
              <a:t>user</a:t>
            </a:r>
            <a:r>
              <a:rPr spc="170" dirty="0"/>
              <a:t> </a:t>
            </a:r>
            <a:r>
              <a:rPr spc="-5" dirty="0"/>
              <a:t>I</a:t>
            </a:r>
            <a:r>
              <a:rPr spc="-14" dirty="0"/>
              <a:t> </a:t>
            </a:r>
            <a:r>
              <a:rPr spc="39" dirty="0"/>
              <a:t>should</a:t>
            </a:r>
            <a:r>
              <a:rPr spc="180" dirty="0"/>
              <a:t> </a:t>
            </a:r>
            <a:r>
              <a:rPr spc="36" dirty="0"/>
              <a:t>be</a:t>
            </a:r>
            <a:r>
              <a:rPr spc="200" dirty="0"/>
              <a:t> </a:t>
            </a:r>
            <a:r>
              <a:rPr spc="75" dirty="0"/>
              <a:t>able</a:t>
            </a:r>
            <a:r>
              <a:rPr spc="239" dirty="0"/>
              <a:t> </a:t>
            </a:r>
            <a:r>
              <a:rPr spc="30" dirty="0"/>
              <a:t>to</a:t>
            </a:r>
            <a:r>
              <a:rPr spc="180" dirty="0"/>
              <a:t> </a:t>
            </a:r>
            <a:r>
              <a:rPr spc="20" dirty="0"/>
              <a:t>login,</a:t>
            </a:r>
            <a:r>
              <a:rPr spc="175" dirty="0"/>
              <a:t> </a:t>
            </a:r>
            <a:r>
              <a:rPr spc="-36" dirty="0"/>
              <a:t>Logout</a:t>
            </a:r>
            <a:r>
              <a:rPr spc="64" dirty="0"/>
              <a:t> </a:t>
            </a:r>
            <a:r>
              <a:rPr spc="45" dirty="0"/>
              <a:t>and</a:t>
            </a:r>
            <a:r>
              <a:rPr spc="189" dirty="0"/>
              <a:t> </a:t>
            </a:r>
            <a:r>
              <a:rPr spc="30" dirty="0"/>
              <a:t>Register</a:t>
            </a:r>
            <a:r>
              <a:rPr spc="180" dirty="0"/>
              <a:t> </a:t>
            </a:r>
            <a:r>
              <a:rPr spc="45" dirty="0"/>
              <a:t>into</a:t>
            </a:r>
            <a:r>
              <a:rPr spc="195" dirty="0"/>
              <a:t> </a:t>
            </a:r>
            <a:r>
              <a:rPr spc="105" dirty="0"/>
              <a:t>the</a:t>
            </a:r>
            <a:r>
              <a:rPr spc="300" dirty="0"/>
              <a:t> </a:t>
            </a:r>
            <a:r>
              <a:rPr spc="64" dirty="0"/>
              <a:t>application.</a:t>
            </a:r>
          </a:p>
          <a:p>
            <a:pPr marL="808976" marR="8889" algn="ctr">
              <a:spcBef>
                <a:spcPts val="789"/>
              </a:spcBef>
            </a:pPr>
            <a:r>
              <a:rPr spc="-39" dirty="0"/>
              <a:t>As</a:t>
            </a:r>
            <a:r>
              <a:rPr spc="39" dirty="0"/>
              <a:t> </a:t>
            </a:r>
            <a:r>
              <a:rPr dirty="0"/>
              <a:t>a</a:t>
            </a:r>
            <a:r>
              <a:rPr spc="280" dirty="0"/>
              <a:t> </a:t>
            </a:r>
            <a:r>
              <a:rPr spc="36" dirty="0"/>
              <a:t>user</a:t>
            </a:r>
            <a:r>
              <a:rPr spc="161" dirty="0"/>
              <a:t> </a:t>
            </a:r>
            <a:r>
              <a:rPr spc="-5" dirty="0"/>
              <a:t>I</a:t>
            </a:r>
            <a:r>
              <a:rPr dirty="0"/>
              <a:t> </a:t>
            </a:r>
            <a:r>
              <a:rPr spc="39" dirty="0"/>
              <a:t>should</a:t>
            </a:r>
            <a:r>
              <a:rPr spc="175" dirty="0"/>
              <a:t> </a:t>
            </a:r>
            <a:r>
              <a:rPr spc="36" dirty="0"/>
              <a:t>be</a:t>
            </a:r>
            <a:r>
              <a:rPr spc="211" dirty="0"/>
              <a:t> </a:t>
            </a:r>
            <a:r>
              <a:rPr spc="70" dirty="0"/>
              <a:t>able</a:t>
            </a:r>
            <a:r>
              <a:rPr spc="229" dirty="0"/>
              <a:t> </a:t>
            </a:r>
            <a:r>
              <a:rPr spc="30" dirty="0"/>
              <a:t>to</a:t>
            </a:r>
            <a:r>
              <a:rPr spc="195" dirty="0"/>
              <a:t> </a:t>
            </a:r>
            <a:r>
              <a:rPr spc="55" dirty="0"/>
              <a:t>see</a:t>
            </a:r>
            <a:r>
              <a:rPr spc="239" dirty="0"/>
              <a:t> </a:t>
            </a:r>
            <a:r>
              <a:rPr spc="105" dirty="0"/>
              <a:t>the</a:t>
            </a:r>
            <a:r>
              <a:rPr spc="286" dirty="0"/>
              <a:t> </a:t>
            </a:r>
            <a:r>
              <a:rPr spc="14" dirty="0"/>
              <a:t>products</a:t>
            </a:r>
            <a:r>
              <a:rPr spc="186" dirty="0"/>
              <a:t> </a:t>
            </a:r>
            <a:r>
              <a:rPr spc="30" dirty="0"/>
              <a:t>in</a:t>
            </a:r>
            <a:r>
              <a:rPr spc="204" dirty="0"/>
              <a:t> </a:t>
            </a:r>
            <a:r>
              <a:rPr spc="80" dirty="0"/>
              <a:t>different</a:t>
            </a:r>
            <a:r>
              <a:rPr spc="236" dirty="0"/>
              <a:t> </a:t>
            </a:r>
            <a:r>
              <a:rPr spc="55" dirty="0"/>
              <a:t>categories.</a:t>
            </a:r>
          </a:p>
          <a:p>
            <a:pPr marL="808976" marR="4445" algn="ctr">
              <a:spcBef>
                <a:spcPts val="805"/>
              </a:spcBef>
            </a:pPr>
            <a:r>
              <a:rPr spc="-39" dirty="0"/>
              <a:t>As</a:t>
            </a:r>
            <a:r>
              <a:rPr spc="36" dirty="0"/>
              <a:t> </a:t>
            </a:r>
            <a:r>
              <a:rPr spc="-5" dirty="0"/>
              <a:t>a</a:t>
            </a:r>
            <a:r>
              <a:rPr spc="275" dirty="0"/>
              <a:t> </a:t>
            </a:r>
            <a:r>
              <a:rPr spc="36" dirty="0"/>
              <a:t>user</a:t>
            </a:r>
            <a:r>
              <a:rPr spc="139" dirty="0"/>
              <a:t> </a:t>
            </a:r>
            <a:r>
              <a:rPr spc="-5" dirty="0"/>
              <a:t>I </a:t>
            </a:r>
            <a:r>
              <a:rPr spc="39" dirty="0"/>
              <a:t>should</a:t>
            </a:r>
            <a:r>
              <a:rPr spc="170" dirty="0"/>
              <a:t> </a:t>
            </a:r>
            <a:r>
              <a:rPr spc="36" dirty="0"/>
              <a:t>be</a:t>
            </a:r>
            <a:r>
              <a:rPr spc="189" dirty="0"/>
              <a:t> </a:t>
            </a:r>
            <a:r>
              <a:rPr spc="75" dirty="0"/>
              <a:t>able</a:t>
            </a:r>
            <a:r>
              <a:rPr spc="225" dirty="0"/>
              <a:t> </a:t>
            </a:r>
            <a:r>
              <a:rPr spc="30" dirty="0"/>
              <a:t>to</a:t>
            </a:r>
            <a:r>
              <a:rPr spc="186" dirty="0"/>
              <a:t> </a:t>
            </a:r>
            <a:r>
              <a:rPr spc="25" dirty="0"/>
              <a:t>sort</a:t>
            </a:r>
            <a:r>
              <a:rPr spc="164" dirty="0"/>
              <a:t> </a:t>
            </a:r>
            <a:r>
              <a:rPr spc="105" dirty="0"/>
              <a:t>the</a:t>
            </a:r>
            <a:r>
              <a:rPr spc="280" dirty="0"/>
              <a:t> </a:t>
            </a:r>
            <a:r>
              <a:rPr spc="25" dirty="0"/>
              <a:t>products.</a:t>
            </a:r>
          </a:p>
          <a:p>
            <a:pPr marL="808976" marR="10161" algn="ctr">
              <a:spcBef>
                <a:spcPts val="805"/>
              </a:spcBef>
            </a:pPr>
            <a:r>
              <a:rPr spc="-39" dirty="0"/>
              <a:t>As</a:t>
            </a:r>
            <a:r>
              <a:rPr spc="39" dirty="0"/>
              <a:t> </a:t>
            </a:r>
            <a:r>
              <a:rPr spc="-5" dirty="0"/>
              <a:t>a</a:t>
            </a:r>
            <a:r>
              <a:rPr spc="275" dirty="0"/>
              <a:t> </a:t>
            </a:r>
            <a:r>
              <a:rPr spc="36" dirty="0"/>
              <a:t>user</a:t>
            </a:r>
            <a:r>
              <a:rPr spc="164" dirty="0"/>
              <a:t> </a:t>
            </a:r>
            <a:r>
              <a:rPr spc="-5" dirty="0"/>
              <a:t>I</a:t>
            </a:r>
            <a:r>
              <a:rPr dirty="0"/>
              <a:t> </a:t>
            </a:r>
            <a:r>
              <a:rPr spc="39" dirty="0"/>
              <a:t>should</a:t>
            </a:r>
            <a:r>
              <a:rPr spc="161" dirty="0"/>
              <a:t> </a:t>
            </a:r>
            <a:r>
              <a:rPr spc="36" dirty="0"/>
              <a:t>be</a:t>
            </a:r>
            <a:r>
              <a:rPr spc="214" dirty="0"/>
              <a:t> </a:t>
            </a:r>
            <a:r>
              <a:rPr spc="75" dirty="0"/>
              <a:t>able</a:t>
            </a:r>
            <a:r>
              <a:rPr spc="225" dirty="0"/>
              <a:t> </a:t>
            </a:r>
            <a:r>
              <a:rPr spc="30" dirty="0"/>
              <a:t>to</a:t>
            </a:r>
            <a:r>
              <a:rPr spc="189" dirty="0"/>
              <a:t> </a:t>
            </a:r>
            <a:r>
              <a:rPr spc="45" dirty="0"/>
              <a:t>add</a:t>
            </a:r>
            <a:r>
              <a:rPr spc="164" dirty="0"/>
              <a:t> </a:t>
            </a:r>
            <a:r>
              <a:rPr spc="105" dirty="0"/>
              <a:t>the</a:t>
            </a:r>
            <a:r>
              <a:rPr spc="300" dirty="0"/>
              <a:t> </a:t>
            </a:r>
            <a:r>
              <a:rPr spc="14" dirty="0"/>
              <a:t>products</a:t>
            </a:r>
            <a:r>
              <a:rPr spc="195" dirty="0"/>
              <a:t> </a:t>
            </a:r>
            <a:r>
              <a:rPr spc="45" dirty="0"/>
              <a:t>into</a:t>
            </a:r>
            <a:r>
              <a:rPr spc="186" dirty="0"/>
              <a:t> </a:t>
            </a:r>
            <a:r>
              <a:rPr spc="105" dirty="0"/>
              <a:t>the</a:t>
            </a:r>
            <a:r>
              <a:rPr spc="289" dirty="0"/>
              <a:t> </a:t>
            </a:r>
            <a:r>
              <a:rPr spc="11" dirty="0"/>
              <a:t>shopping</a:t>
            </a:r>
            <a:r>
              <a:rPr spc="214" dirty="0"/>
              <a:t> </a:t>
            </a:r>
            <a:r>
              <a:rPr spc="70" dirty="0"/>
              <a:t>cart.</a:t>
            </a:r>
          </a:p>
          <a:p>
            <a:pPr marL="904861" algn="ctr">
              <a:spcBef>
                <a:spcPts val="789"/>
              </a:spcBef>
            </a:pPr>
            <a:r>
              <a:rPr spc="-39" dirty="0"/>
              <a:t>As</a:t>
            </a:r>
            <a:r>
              <a:rPr spc="39" dirty="0"/>
              <a:t> </a:t>
            </a:r>
            <a:r>
              <a:rPr dirty="0"/>
              <a:t>a</a:t>
            </a:r>
            <a:r>
              <a:rPr spc="275" dirty="0"/>
              <a:t> </a:t>
            </a:r>
            <a:r>
              <a:rPr spc="36" dirty="0"/>
              <a:t>user</a:t>
            </a:r>
            <a:r>
              <a:rPr spc="155" dirty="0"/>
              <a:t> </a:t>
            </a:r>
            <a:r>
              <a:rPr spc="-5" dirty="0"/>
              <a:t>I</a:t>
            </a:r>
            <a:r>
              <a:rPr dirty="0"/>
              <a:t> </a:t>
            </a:r>
            <a:r>
              <a:rPr spc="39" dirty="0"/>
              <a:t>should</a:t>
            </a:r>
            <a:r>
              <a:rPr spc="170" dirty="0"/>
              <a:t> </a:t>
            </a:r>
            <a:r>
              <a:rPr spc="36" dirty="0"/>
              <a:t>be</a:t>
            </a:r>
            <a:r>
              <a:rPr spc="204" dirty="0"/>
              <a:t> </a:t>
            </a:r>
            <a:r>
              <a:rPr spc="70" dirty="0"/>
              <a:t>able</a:t>
            </a:r>
            <a:r>
              <a:rPr spc="229" dirty="0"/>
              <a:t> </a:t>
            </a:r>
            <a:r>
              <a:rPr spc="30" dirty="0"/>
              <a:t>to</a:t>
            </a:r>
            <a:r>
              <a:rPr spc="189" dirty="0"/>
              <a:t> </a:t>
            </a:r>
            <a:r>
              <a:rPr spc="55" dirty="0"/>
              <a:t>increase</a:t>
            </a:r>
            <a:r>
              <a:rPr spc="220" dirty="0"/>
              <a:t> </a:t>
            </a:r>
            <a:r>
              <a:rPr spc="-5" dirty="0"/>
              <a:t>or</a:t>
            </a:r>
            <a:r>
              <a:rPr spc="50" dirty="0"/>
              <a:t> </a:t>
            </a:r>
            <a:r>
              <a:rPr spc="61" dirty="0"/>
              <a:t>decrease</a:t>
            </a:r>
            <a:r>
              <a:rPr spc="254" dirty="0"/>
              <a:t> </a:t>
            </a:r>
            <a:r>
              <a:rPr spc="105" dirty="0"/>
              <a:t>the</a:t>
            </a:r>
            <a:r>
              <a:rPr spc="286" dirty="0"/>
              <a:t> </a:t>
            </a:r>
            <a:r>
              <a:rPr spc="86" dirty="0"/>
              <a:t>quantity</a:t>
            </a:r>
            <a:r>
              <a:rPr spc="300" dirty="0"/>
              <a:t> </a:t>
            </a:r>
            <a:r>
              <a:rPr spc="55" dirty="0"/>
              <a:t>added</a:t>
            </a:r>
            <a:r>
              <a:rPr spc="204" dirty="0"/>
              <a:t> </a:t>
            </a:r>
            <a:r>
              <a:rPr spc="30" dirty="0"/>
              <a:t>in</a:t>
            </a:r>
            <a:r>
              <a:rPr spc="195" dirty="0"/>
              <a:t> </a:t>
            </a:r>
            <a:r>
              <a:rPr spc="105" dirty="0"/>
              <a:t>the</a:t>
            </a:r>
          </a:p>
          <a:p>
            <a:pPr marL="808976" marR="141602" algn="ctr">
              <a:spcBef>
                <a:spcPts val="811"/>
              </a:spcBef>
            </a:pPr>
            <a:r>
              <a:rPr spc="70" dirty="0"/>
              <a:t>cart.</a:t>
            </a:r>
          </a:p>
          <a:p>
            <a:pPr marL="808976" marR="10161" algn="ctr">
              <a:spcBef>
                <a:spcPts val="805"/>
              </a:spcBef>
            </a:pPr>
            <a:r>
              <a:rPr spc="-39" dirty="0"/>
              <a:t>As</a:t>
            </a:r>
            <a:r>
              <a:rPr spc="36" dirty="0"/>
              <a:t> </a:t>
            </a:r>
            <a:r>
              <a:rPr spc="-5" dirty="0"/>
              <a:t>a</a:t>
            </a:r>
            <a:r>
              <a:rPr spc="275" dirty="0"/>
              <a:t> </a:t>
            </a:r>
            <a:r>
              <a:rPr spc="36" dirty="0"/>
              <a:t>user</a:t>
            </a:r>
            <a:r>
              <a:rPr spc="150" dirty="0"/>
              <a:t> </a:t>
            </a:r>
            <a:r>
              <a:rPr spc="-5" dirty="0"/>
              <a:t>I </a:t>
            </a:r>
            <a:r>
              <a:rPr spc="39" dirty="0"/>
              <a:t>should</a:t>
            </a:r>
            <a:r>
              <a:rPr spc="161" dirty="0"/>
              <a:t> </a:t>
            </a:r>
            <a:r>
              <a:rPr spc="36" dirty="0"/>
              <a:t>be</a:t>
            </a:r>
            <a:r>
              <a:rPr spc="204" dirty="0"/>
              <a:t> </a:t>
            </a:r>
            <a:r>
              <a:rPr spc="75" dirty="0"/>
              <a:t>able</a:t>
            </a:r>
            <a:r>
              <a:rPr spc="220" dirty="0"/>
              <a:t> </a:t>
            </a:r>
            <a:r>
              <a:rPr spc="30" dirty="0"/>
              <a:t>to</a:t>
            </a:r>
            <a:r>
              <a:rPr spc="189" dirty="0"/>
              <a:t> </a:t>
            </a:r>
            <a:r>
              <a:rPr spc="45" dirty="0"/>
              <a:t>add</a:t>
            </a:r>
            <a:r>
              <a:rPr spc="164" dirty="0"/>
              <a:t> </a:t>
            </a:r>
            <a:r>
              <a:rPr spc="-45" dirty="0"/>
              <a:t>“n”</a:t>
            </a:r>
            <a:r>
              <a:rPr spc="70" dirty="0"/>
              <a:t> </a:t>
            </a:r>
            <a:r>
              <a:rPr spc="50" dirty="0"/>
              <a:t>number</a:t>
            </a:r>
            <a:r>
              <a:rPr spc="120" dirty="0"/>
              <a:t> </a:t>
            </a:r>
            <a:r>
              <a:rPr spc="14" dirty="0"/>
              <a:t>of</a:t>
            </a:r>
            <a:r>
              <a:rPr spc="161" dirty="0"/>
              <a:t> </a:t>
            </a:r>
            <a:r>
              <a:rPr spc="14" dirty="0"/>
              <a:t>products</a:t>
            </a:r>
            <a:r>
              <a:rPr spc="200" dirty="0"/>
              <a:t> </a:t>
            </a:r>
            <a:r>
              <a:rPr spc="30" dirty="0"/>
              <a:t>in</a:t>
            </a:r>
            <a:r>
              <a:rPr spc="200" dirty="0"/>
              <a:t> </a:t>
            </a:r>
            <a:r>
              <a:rPr spc="105" dirty="0"/>
              <a:t>the</a:t>
            </a:r>
            <a:r>
              <a:rPr spc="280" dirty="0"/>
              <a:t> </a:t>
            </a:r>
            <a:r>
              <a:rPr spc="70" dirty="0"/>
              <a:t>cart.</a:t>
            </a:r>
          </a:p>
          <a:p>
            <a:pPr marL="922005" algn="ctr">
              <a:spcBef>
                <a:spcPts val="345"/>
              </a:spcBef>
            </a:pPr>
            <a:r>
              <a:rPr spc="-39" dirty="0"/>
              <a:t>As</a:t>
            </a:r>
            <a:r>
              <a:rPr spc="55" dirty="0"/>
              <a:t> </a:t>
            </a:r>
            <a:r>
              <a:rPr dirty="0"/>
              <a:t>a</a:t>
            </a:r>
            <a:r>
              <a:rPr spc="270" dirty="0"/>
              <a:t> </a:t>
            </a:r>
            <a:r>
              <a:rPr spc="25" dirty="0"/>
              <a:t>userIshould</a:t>
            </a:r>
            <a:r>
              <a:rPr spc="236" dirty="0"/>
              <a:t> </a:t>
            </a:r>
            <a:r>
              <a:rPr spc="36" dirty="0"/>
              <a:t>be</a:t>
            </a:r>
            <a:r>
              <a:rPr spc="214" dirty="0"/>
              <a:t> </a:t>
            </a:r>
            <a:r>
              <a:rPr spc="70" dirty="0"/>
              <a:t>able</a:t>
            </a:r>
            <a:r>
              <a:rPr spc="245" dirty="0"/>
              <a:t> </a:t>
            </a:r>
            <a:r>
              <a:rPr spc="30" dirty="0"/>
              <a:t>to</a:t>
            </a:r>
            <a:r>
              <a:rPr spc="189" dirty="0"/>
              <a:t> </a:t>
            </a:r>
            <a:r>
              <a:rPr spc="64" dirty="0"/>
              <a:t>gettheWishlist</a:t>
            </a:r>
            <a:r>
              <a:rPr spc="289" dirty="0"/>
              <a:t> </a:t>
            </a:r>
            <a:r>
              <a:rPr spc="20" dirty="0"/>
              <a:t>option</a:t>
            </a:r>
            <a:r>
              <a:rPr spc="189" dirty="0"/>
              <a:t> </a:t>
            </a:r>
            <a:r>
              <a:rPr spc="64" dirty="0"/>
              <a:t>where</a:t>
            </a:r>
            <a:r>
              <a:rPr spc="286" dirty="0"/>
              <a:t> </a:t>
            </a:r>
            <a:r>
              <a:rPr spc="-5" dirty="0"/>
              <a:t>I </a:t>
            </a:r>
            <a:r>
              <a:rPr spc="45" dirty="0"/>
              <a:t>can</a:t>
            </a:r>
            <a:r>
              <a:rPr spc="186" dirty="0"/>
              <a:t> </a:t>
            </a:r>
            <a:r>
              <a:rPr spc="45" dirty="0"/>
              <a:t>add</a:t>
            </a:r>
            <a:r>
              <a:rPr spc="175" dirty="0"/>
              <a:t> </a:t>
            </a:r>
            <a:r>
              <a:rPr spc="61" dirty="0"/>
              <a:t>those</a:t>
            </a:r>
          </a:p>
          <a:p>
            <a:pPr marL="929625" algn="ctr">
              <a:spcBef>
                <a:spcPts val="795"/>
              </a:spcBef>
            </a:pPr>
            <a:r>
              <a:rPr spc="14" dirty="0"/>
              <a:t>products</a:t>
            </a:r>
            <a:r>
              <a:rPr spc="189" dirty="0"/>
              <a:t> </a:t>
            </a:r>
            <a:r>
              <a:rPr spc="80" dirty="0"/>
              <a:t>which</a:t>
            </a:r>
            <a:r>
              <a:rPr spc="225" dirty="0"/>
              <a:t> </a:t>
            </a:r>
            <a:r>
              <a:rPr spc="-5" dirty="0"/>
              <a:t>I </a:t>
            </a:r>
            <a:r>
              <a:rPr spc="75" dirty="0"/>
              <a:t>want</a:t>
            </a:r>
            <a:r>
              <a:rPr spc="239" dirty="0"/>
              <a:t> </a:t>
            </a:r>
            <a:r>
              <a:rPr spc="61" dirty="0"/>
              <a:t>but</a:t>
            </a:r>
            <a:r>
              <a:rPr spc="211" dirty="0"/>
              <a:t> </a:t>
            </a:r>
            <a:r>
              <a:rPr spc="-5" dirty="0"/>
              <a:t>don’t</a:t>
            </a:r>
            <a:r>
              <a:rPr spc="75" dirty="0"/>
              <a:t> want</a:t>
            </a:r>
            <a:r>
              <a:rPr spc="239" dirty="0"/>
              <a:t> </a:t>
            </a:r>
            <a:r>
              <a:rPr spc="30" dirty="0"/>
              <a:t>to</a:t>
            </a:r>
            <a:r>
              <a:rPr spc="175" dirty="0"/>
              <a:t> </a:t>
            </a:r>
            <a:r>
              <a:rPr spc="25" dirty="0"/>
              <a:t>order</a:t>
            </a:r>
            <a:r>
              <a:rPr spc="114" dirty="0"/>
              <a:t> </a:t>
            </a:r>
            <a:r>
              <a:rPr spc="-30" dirty="0"/>
              <a:t>now.</a:t>
            </a:r>
          </a:p>
          <a:p>
            <a:pPr marL="808976" marR="1905" algn="ctr">
              <a:spcBef>
                <a:spcPts val="1236"/>
              </a:spcBef>
            </a:pPr>
            <a:r>
              <a:rPr spc="-39" dirty="0"/>
              <a:t>As</a:t>
            </a:r>
            <a:r>
              <a:rPr spc="39" dirty="0"/>
              <a:t> </a:t>
            </a:r>
            <a:r>
              <a:rPr spc="-5" dirty="0"/>
              <a:t>a</a:t>
            </a:r>
            <a:r>
              <a:rPr spc="275" dirty="0"/>
              <a:t> </a:t>
            </a:r>
            <a:r>
              <a:rPr spc="36" dirty="0"/>
              <a:t>user</a:t>
            </a:r>
            <a:r>
              <a:rPr spc="150" dirty="0"/>
              <a:t> </a:t>
            </a:r>
            <a:r>
              <a:rPr spc="-5" dirty="0"/>
              <a:t>I </a:t>
            </a:r>
            <a:r>
              <a:rPr spc="39" dirty="0"/>
              <a:t>should</a:t>
            </a:r>
            <a:r>
              <a:rPr spc="161" dirty="0"/>
              <a:t> </a:t>
            </a:r>
            <a:r>
              <a:rPr spc="50" dirty="0"/>
              <a:t>get</a:t>
            </a:r>
            <a:r>
              <a:rPr spc="225" dirty="0"/>
              <a:t> </a:t>
            </a:r>
            <a:r>
              <a:rPr spc="80" dirty="0"/>
              <a:t>different</a:t>
            </a:r>
            <a:r>
              <a:rPr spc="236" dirty="0"/>
              <a:t> </a:t>
            </a:r>
            <a:r>
              <a:rPr spc="30" dirty="0"/>
              <a:t>discount</a:t>
            </a:r>
            <a:r>
              <a:rPr spc="211" dirty="0"/>
              <a:t> </a:t>
            </a:r>
            <a:r>
              <a:rPr dirty="0"/>
              <a:t>coupons.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28523" y="944117"/>
            <a:ext cx="4428490" cy="17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4" dirty="0"/>
              <a:t>User</a:t>
            </a:r>
            <a:r>
              <a:rPr spc="11" dirty="0"/>
              <a:t> </a:t>
            </a:r>
            <a:r>
              <a:rPr spc="55" dirty="0"/>
              <a:t>Stories</a:t>
            </a:r>
            <a:r>
              <a:rPr spc="225" dirty="0"/>
              <a:t> </a:t>
            </a:r>
            <a:r>
              <a:rPr spc="-164" dirty="0"/>
              <a:t>:-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6" y="2750824"/>
            <a:ext cx="135636" cy="1356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6" y="4061459"/>
            <a:ext cx="135636" cy="1356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6" y="4716779"/>
            <a:ext cx="135636" cy="1356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6" y="6027420"/>
            <a:ext cx="135636" cy="1356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6" y="6682740"/>
            <a:ext cx="135636" cy="1356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6" y="7338059"/>
            <a:ext cx="135636" cy="1356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6" y="7993380"/>
            <a:ext cx="135636" cy="13563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590042" y="2363282"/>
            <a:ext cx="17107916" cy="6577440"/>
          </a:xfrm>
          <a:prstGeom prst="rect">
            <a:avLst/>
          </a:prstGeom>
        </p:spPr>
        <p:txBody>
          <a:bodyPr vert="horz" wrap="square" lIns="0" tIns="113028" rIns="0" bIns="0" rtlCol="0">
            <a:spAutoFit/>
          </a:bodyPr>
          <a:lstStyle/>
          <a:p>
            <a:pPr marL="542917" marR="153667" algn="ctr">
              <a:spcBef>
                <a:spcPts val="889"/>
              </a:spcBef>
            </a:pPr>
            <a:r>
              <a:rPr spc="-39" dirty="0"/>
              <a:t>As</a:t>
            </a:r>
            <a:r>
              <a:rPr spc="39" dirty="0"/>
              <a:t> </a:t>
            </a:r>
            <a:r>
              <a:rPr spc="45" dirty="0"/>
              <a:t>an</a:t>
            </a:r>
            <a:r>
              <a:rPr spc="14" dirty="0"/>
              <a:t> </a:t>
            </a:r>
            <a:r>
              <a:rPr spc="11" dirty="0"/>
              <a:t>Admin</a:t>
            </a:r>
            <a:r>
              <a:rPr spc="130" dirty="0"/>
              <a:t> </a:t>
            </a:r>
            <a:r>
              <a:rPr spc="-5" dirty="0"/>
              <a:t>I</a:t>
            </a:r>
            <a:r>
              <a:rPr dirty="0"/>
              <a:t> </a:t>
            </a:r>
            <a:r>
              <a:rPr spc="39" dirty="0"/>
              <a:t>should</a:t>
            </a:r>
            <a:r>
              <a:rPr spc="180" dirty="0"/>
              <a:t> </a:t>
            </a:r>
            <a:r>
              <a:rPr spc="36" dirty="0"/>
              <a:t>be</a:t>
            </a:r>
            <a:r>
              <a:rPr spc="211" dirty="0"/>
              <a:t> </a:t>
            </a:r>
            <a:r>
              <a:rPr spc="75" dirty="0"/>
              <a:t>able</a:t>
            </a:r>
            <a:r>
              <a:rPr spc="225" dirty="0"/>
              <a:t> </a:t>
            </a:r>
            <a:r>
              <a:rPr spc="30" dirty="0"/>
              <a:t>to</a:t>
            </a:r>
            <a:r>
              <a:rPr spc="195" dirty="0"/>
              <a:t> </a:t>
            </a:r>
            <a:r>
              <a:rPr spc="20" dirty="0"/>
              <a:t>login,</a:t>
            </a:r>
            <a:r>
              <a:rPr spc="175" dirty="0"/>
              <a:t> </a:t>
            </a:r>
            <a:r>
              <a:rPr spc="-36" dirty="0"/>
              <a:t>Logout</a:t>
            </a:r>
            <a:r>
              <a:rPr spc="61" dirty="0"/>
              <a:t> </a:t>
            </a:r>
            <a:r>
              <a:rPr spc="45" dirty="0"/>
              <a:t>and</a:t>
            </a:r>
            <a:r>
              <a:rPr spc="195" dirty="0"/>
              <a:t> </a:t>
            </a:r>
            <a:r>
              <a:rPr spc="30" dirty="0"/>
              <a:t>Register</a:t>
            </a:r>
            <a:r>
              <a:rPr spc="180" dirty="0"/>
              <a:t> </a:t>
            </a:r>
            <a:r>
              <a:rPr spc="45" dirty="0"/>
              <a:t>into</a:t>
            </a:r>
            <a:r>
              <a:rPr spc="189" dirty="0"/>
              <a:t> </a:t>
            </a:r>
            <a:r>
              <a:rPr spc="105" dirty="0"/>
              <a:t>the</a:t>
            </a:r>
            <a:r>
              <a:rPr spc="286" dirty="0"/>
              <a:t> </a:t>
            </a:r>
            <a:r>
              <a:rPr spc="64" dirty="0"/>
              <a:t>application.</a:t>
            </a:r>
          </a:p>
          <a:p>
            <a:pPr marL="667375" algn="ctr">
              <a:spcBef>
                <a:spcPts val="789"/>
              </a:spcBef>
            </a:pPr>
            <a:r>
              <a:rPr spc="-39" dirty="0"/>
              <a:t>As</a:t>
            </a:r>
            <a:r>
              <a:rPr spc="39" dirty="0"/>
              <a:t> an</a:t>
            </a:r>
            <a:r>
              <a:rPr spc="11" dirty="0"/>
              <a:t> Admin</a:t>
            </a:r>
            <a:r>
              <a:rPr spc="139" dirty="0"/>
              <a:t> </a:t>
            </a:r>
            <a:r>
              <a:rPr spc="-5" dirty="0"/>
              <a:t>I</a:t>
            </a:r>
            <a:r>
              <a:rPr spc="-20" dirty="0"/>
              <a:t> </a:t>
            </a:r>
            <a:r>
              <a:rPr spc="39" dirty="0"/>
              <a:t>should</a:t>
            </a:r>
            <a:r>
              <a:rPr spc="175" dirty="0"/>
              <a:t> </a:t>
            </a:r>
            <a:r>
              <a:rPr spc="36" dirty="0"/>
              <a:t>be</a:t>
            </a:r>
            <a:r>
              <a:rPr spc="204" dirty="0"/>
              <a:t> </a:t>
            </a:r>
            <a:r>
              <a:rPr spc="70" dirty="0"/>
              <a:t>able</a:t>
            </a:r>
            <a:r>
              <a:rPr spc="225" dirty="0"/>
              <a:t> </a:t>
            </a:r>
            <a:r>
              <a:rPr spc="30" dirty="0"/>
              <a:t>to</a:t>
            </a:r>
            <a:r>
              <a:rPr spc="195" dirty="0"/>
              <a:t> </a:t>
            </a:r>
            <a:r>
              <a:rPr spc="39" dirty="0"/>
              <a:t>perform</a:t>
            </a:r>
            <a:r>
              <a:rPr spc="180" dirty="0"/>
              <a:t> </a:t>
            </a:r>
            <a:r>
              <a:rPr spc="-229" dirty="0"/>
              <a:t>CRUD</a:t>
            </a:r>
            <a:r>
              <a:rPr spc="-161" dirty="0"/>
              <a:t> </a:t>
            </a:r>
            <a:r>
              <a:rPr spc="-5" dirty="0"/>
              <a:t>on</a:t>
            </a:r>
            <a:r>
              <a:rPr spc="95" dirty="0"/>
              <a:t> </a:t>
            </a:r>
            <a:r>
              <a:rPr spc="-14" dirty="0"/>
              <a:t>Users.</a:t>
            </a:r>
          </a:p>
          <a:p>
            <a:pPr marL="655945" algn="ctr">
              <a:spcBef>
                <a:spcPts val="805"/>
              </a:spcBef>
            </a:pPr>
            <a:r>
              <a:rPr spc="-39" dirty="0"/>
              <a:t>As</a:t>
            </a:r>
            <a:r>
              <a:rPr spc="39" dirty="0"/>
              <a:t> </a:t>
            </a:r>
            <a:r>
              <a:rPr spc="45" dirty="0"/>
              <a:t>an</a:t>
            </a:r>
            <a:r>
              <a:rPr spc="-5" dirty="0"/>
              <a:t> </a:t>
            </a:r>
            <a:r>
              <a:rPr spc="11" dirty="0"/>
              <a:t>Admin</a:t>
            </a:r>
            <a:r>
              <a:rPr spc="130" dirty="0"/>
              <a:t> </a:t>
            </a:r>
            <a:r>
              <a:rPr spc="-5" dirty="0"/>
              <a:t>I </a:t>
            </a:r>
            <a:r>
              <a:rPr spc="39" dirty="0"/>
              <a:t>should</a:t>
            </a:r>
            <a:r>
              <a:rPr spc="180" dirty="0"/>
              <a:t> </a:t>
            </a:r>
            <a:r>
              <a:rPr spc="36" dirty="0"/>
              <a:t>be</a:t>
            </a:r>
            <a:r>
              <a:rPr spc="189" dirty="0"/>
              <a:t> </a:t>
            </a:r>
            <a:r>
              <a:rPr spc="75" dirty="0"/>
              <a:t>able</a:t>
            </a:r>
            <a:r>
              <a:rPr spc="236" dirty="0"/>
              <a:t> </a:t>
            </a:r>
            <a:r>
              <a:rPr spc="30" dirty="0"/>
              <a:t>to</a:t>
            </a:r>
            <a:r>
              <a:rPr spc="186" dirty="0"/>
              <a:t> </a:t>
            </a:r>
            <a:r>
              <a:rPr spc="20" dirty="0"/>
              <a:t>Perform</a:t>
            </a:r>
            <a:r>
              <a:rPr spc="211" dirty="0"/>
              <a:t> </a:t>
            </a:r>
            <a:r>
              <a:rPr spc="-225" dirty="0"/>
              <a:t>CRUD</a:t>
            </a:r>
            <a:r>
              <a:rPr spc="-175" dirty="0"/>
              <a:t> </a:t>
            </a:r>
            <a:r>
              <a:rPr spc="-5" dirty="0"/>
              <a:t>on</a:t>
            </a:r>
            <a:r>
              <a:rPr spc="105" dirty="0"/>
              <a:t> the</a:t>
            </a:r>
            <a:r>
              <a:rPr spc="286" dirty="0"/>
              <a:t> </a:t>
            </a:r>
            <a:r>
              <a:rPr spc="25" dirty="0"/>
              <a:t>products.</a:t>
            </a:r>
          </a:p>
          <a:p>
            <a:pPr marL="791197" algn="ctr">
              <a:spcBef>
                <a:spcPts val="805"/>
              </a:spcBef>
            </a:pPr>
            <a:r>
              <a:rPr spc="-39" dirty="0"/>
              <a:t>As</a:t>
            </a:r>
            <a:r>
              <a:rPr spc="45" dirty="0"/>
              <a:t> an</a:t>
            </a:r>
            <a:r>
              <a:rPr spc="11" dirty="0"/>
              <a:t> Admin</a:t>
            </a:r>
            <a:r>
              <a:rPr spc="139" dirty="0"/>
              <a:t> </a:t>
            </a:r>
            <a:r>
              <a:rPr spc="-5" dirty="0"/>
              <a:t>I</a:t>
            </a:r>
            <a:r>
              <a:rPr spc="-20" dirty="0"/>
              <a:t> </a:t>
            </a:r>
            <a:r>
              <a:rPr spc="39" dirty="0"/>
              <a:t>should</a:t>
            </a:r>
            <a:r>
              <a:rPr spc="175" dirty="0"/>
              <a:t> </a:t>
            </a:r>
            <a:r>
              <a:rPr spc="36" dirty="0"/>
              <a:t>be</a:t>
            </a:r>
            <a:r>
              <a:rPr spc="214" dirty="0"/>
              <a:t> </a:t>
            </a:r>
            <a:r>
              <a:rPr spc="75" dirty="0"/>
              <a:t>able</a:t>
            </a:r>
            <a:r>
              <a:rPr spc="220" dirty="0"/>
              <a:t> </a:t>
            </a:r>
            <a:r>
              <a:rPr spc="30" dirty="0"/>
              <a:t>to</a:t>
            </a:r>
            <a:r>
              <a:rPr spc="189" dirty="0"/>
              <a:t> </a:t>
            </a:r>
            <a:r>
              <a:rPr spc="50" dirty="0"/>
              <a:t>get</a:t>
            </a:r>
            <a:r>
              <a:rPr spc="225" dirty="0"/>
              <a:t> </a:t>
            </a:r>
            <a:r>
              <a:rPr spc="61" dirty="0"/>
              <a:t>bulk</a:t>
            </a:r>
            <a:r>
              <a:rPr spc="204" dirty="0"/>
              <a:t> </a:t>
            </a:r>
            <a:r>
              <a:rPr spc="39" dirty="0"/>
              <a:t>upload</a:t>
            </a:r>
            <a:r>
              <a:rPr spc="164" dirty="0"/>
              <a:t> </a:t>
            </a:r>
            <a:r>
              <a:rPr spc="20" dirty="0"/>
              <a:t>option</a:t>
            </a:r>
            <a:r>
              <a:rPr spc="200" dirty="0"/>
              <a:t> </a:t>
            </a:r>
            <a:r>
              <a:rPr spc="30" dirty="0"/>
              <a:t>to</a:t>
            </a:r>
            <a:r>
              <a:rPr spc="189" dirty="0"/>
              <a:t> </a:t>
            </a:r>
            <a:r>
              <a:rPr spc="39" dirty="0"/>
              <a:t>upload</a:t>
            </a:r>
            <a:r>
              <a:rPr spc="164" dirty="0"/>
              <a:t> </a:t>
            </a:r>
            <a:r>
              <a:rPr spc="-5" dirty="0"/>
              <a:t>a</a:t>
            </a:r>
            <a:r>
              <a:rPr spc="275" dirty="0"/>
              <a:t> </a:t>
            </a:r>
            <a:r>
              <a:rPr spc="11" dirty="0"/>
              <a:t>csv</a:t>
            </a:r>
            <a:r>
              <a:rPr spc="161" dirty="0"/>
              <a:t> </a:t>
            </a:r>
            <a:r>
              <a:rPr spc="14" dirty="0"/>
              <a:t>for</a:t>
            </a:r>
          </a:p>
          <a:p>
            <a:pPr marL="649595" algn="ctr">
              <a:spcBef>
                <a:spcPts val="789"/>
              </a:spcBef>
            </a:pPr>
            <a:r>
              <a:rPr spc="14" dirty="0"/>
              <a:t>products</a:t>
            </a:r>
            <a:r>
              <a:rPr spc="136" dirty="0"/>
              <a:t> </a:t>
            </a:r>
            <a:r>
              <a:rPr spc="80" dirty="0"/>
              <a:t>details</a:t>
            </a:r>
          </a:p>
          <a:p>
            <a:pPr marL="784847" algn="ctr">
              <a:spcBef>
                <a:spcPts val="811"/>
              </a:spcBef>
            </a:pPr>
            <a:r>
              <a:rPr spc="-39" dirty="0"/>
              <a:t>As</a:t>
            </a:r>
            <a:r>
              <a:rPr spc="36" dirty="0"/>
              <a:t> </a:t>
            </a:r>
            <a:r>
              <a:rPr spc="45" dirty="0"/>
              <a:t>an</a:t>
            </a:r>
            <a:r>
              <a:rPr spc="-5" dirty="0"/>
              <a:t> </a:t>
            </a:r>
            <a:r>
              <a:rPr spc="11" dirty="0"/>
              <a:t>Admin</a:t>
            </a:r>
            <a:r>
              <a:rPr spc="130" dirty="0"/>
              <a:t> </a:t>
            </a:r>
            <a:r>
              <a:rPr spc="-5" dirty="0"/>
              <a:t>I</a:t>
            </a:r>
            <a:r>
              <a:rPr spc="-11" dirty="0"/>
              <a:t> </a:t>
            </a:r>
            <a:r>
              <a:rPr spc="39" dirty="0"/>
              <a:t>should</a:t>
            </a:r>
            <a:r>
              <a:rPr spc="170" dirty="0"/>
              <a:t> </a:t>
            </a:r>
            <a:r>
              <a:rPr spc="39" dirty="0"/>
              <a:t>be</a:t>
            </a:r>
            <a:r>
              <a:rPr spc="186" dirty="0"/>
              <a:t> </a:t>
            </a:r>
            <a:r>
              <a:rPr spc="75" dirty="0"/>
              <a:t>able</a:t>
            </a:r>
            <a:r>
              <a:rPr spc="236" dirty="0"/>
              <a:t> </a:t>
            </a:r>
            <a:r>
              <a:rPr spc="30" dirty="0"/>
              <a:t>to</a:t>
            </a:r>
            <a:r>
              <a:rPr spc="170" dirty="0"/>
              <a:t> </a:t>
            </a:r>
            <a:r>
              <a:rPr spc="50" dirty="0"/>
              <a:t>get</a:t>
            </a:r>
            <a:r>
              <a:rPr spc="220" dirty="0"/>
              <a:t> </a:t>
            </a:r>
            <a:r>
              <a:rPr spc="105" dirty="0"/>
              <a:t>the</a:t>
            </a:r>
            <a:r>
              <a:rPr spc="280" dirty="0"/>
              <a:t> </a:t>
            </a:r>
            <a:r>
              <a:rPr spc="39" dirty="0"/>
              <a:t>stocks.</a:t>
            </a:r>
          </a:p>
          <a:p>
            <a:pPr marL="665470" algn="ctr">
              <a:spcBef>
                <a:spcPts val="805"/>
              </a:spcBef>
            </a:pPr>
            <a:r>
              <a:rPr spc="-39" dirty="0"/>
              <a:t>As</a:t>
            </a:r>
            <a:r>
              <a:rPr spc="39" dirty="0"/>
              <a:t> </a:t>
            </a:r>
            <a:r>
              <a:rPr spc="45" dirty="0"/>
              <a:t>an</a:t>
            </a:r>
            <a:r>
              <a:rPr spc="14" dirty="0"/>
              <a:t> </a:t>
            </a:r>
            <a:r>
              <a:rPr spc="11" dirty="0"/>
              <a:t>Admin</a:t>
            </a:r>
            <a:r>
              <a:rPr spc="130" dirty="0"/>
              <a:t> </a:t>
            </a:r>
            <a:r>
              <a:rPr spc="-5" dirty="0"/>
              <a:t>I</a:t>
            </a:r>
            <a:r>
              <a:rPr spc="-14" dirty="0"/>
              <a:t> </a:t>
            </a:r>
            <a:r>
              <a:rPr spc="39" dirty="0"/>
              <a:t>should</a:t>
            </a:r>
            <a:r>
              <a:rPr spc="164" dirty="0"/>
              <a:t> </a:t>
            </a:r>
            <a:r>
              <a:rPr spc="36" dirty="0"/>
              <a:t>be</a:t>
            </a:r>
            <a:r>
              <a:rPr spc="204" dirty="0"/>
              <a:t> </a:t>
            </a:r>
            <a:r>
              <a:rPr spc="75" dirty="0"/>
              <a:t>able</a:t>
            </a:r>
            <a:r>
              <a:rPr spc="225" dirty="0"/>
              <a:t> </a:t>
            </a:r>
            <a:r>
              <a:rPr spc="30" dirty="0"/>
              <a:t>to</a:t>
            </a:r>
            <a:r>
              <a:rPr spc="189" dirty="0"/>
              <a:t> </a:t>
            </a:r>
            <a:r>
              <a:rPr spc="70" dirty="0"/>
              <a:t>mail</a:t>
            </a:r>
            <a:r>
              <a:rPr spc="245" dirty="0"/>
              <a:t> </a:t>
            </a:r>
            <a:r>
              <a:rPr spc="50" dirty="0"/>
              <a:t>if</a:t>
            </a:r>
            <a:r>
              <a:rPr spc="239" dirty="0"/>
              <a:t> </a:t>
            </a:r>
            <a:r>
              <a:rPr spc="64" dirty="0"/>
              <a:t>any</a:t>
            </a:r>
            <a:r>
              <a:rPr spc="225" dirty="0"/>
              <a:t> </a:t>
            </a:r>
            <a:r>
              <a:rPr spc="36" dirty="0"/>
              <a:t>stock</a:t>
            </a:r>
            <a:r>
              <a:rPr spc="236" dirty="0"/>
              <a:t> </a:t>
            </a:r>
            <a:r>
              <a:rPr spc="20" dirty="0"/>
              <a:t>is</a:t>
            </a:r>
            <a:r>
              <a:rPr spc="180" dirty="0"/>
              <a:t> </a:t>
            </a:r>
            <a:r>
              <a:rPr spc="36" dirty="0"/>
              <a:t>less</a:t>
            </a:r>
            <a:r>
              <a:rPr spc="229" dirty="0"/>
              <a:t> </a:t>
            </a:r>
            <a:r>
              <a:rPr spc="89" dirty="0"/>
              <a:t>than</a:t>
            </a:r>
            <a:r>
              <a:rPr spc="264" dirty="0"/>
              <a:t> </a:t>
            </a:r>
            <a:r>
              <a:rPr spc="245" dirty="0"/>
              <a:t>10.</a:t>
            </a:r>
          </a:p>
          <a:p>
            <a:pPr marL="781672" algn="ctr">
              <a:spcBef>
                <a:spcPts val="789"/>
              </a:spcBef>
            </a:pPr>
            <a:r>
              <a:rPr spc="-39" dirty="0"/>
              <a:t>As</a:t>
            </a:r>
            <a:r>
              <a:rPr spc="45" dirty="0"/>
              <a:t> </a:t>
            </a:r>
            <a:r>
              <a:rPr spc="39" dirty="0"/>
              <a:t>an</a:t>
            </a:r>
            <a:r>
              <a:rPr spc="5" dirty="0"/>
              <a:t> </a:t>
            </a:r>
            <a:r>
              <a:rPr spc="11" dirty="0"/>
              <a:t>Admin</a:t>
            </a:r>
            <a:r>
              <a:rPr spc="136" dirty="0"/>
              <a:t> </a:t>
            </a:r>
            <a:r>
              <a:rPr spc="-5" dirty="0"/>
              <a:t>I </a:t>
            </a:r>
            <a:r>
              <a:rPr spc="39" dirty="0"/>
              <a:t>should</a:t>
            </a:r>
            <a:r>
              <a:rPr spc="180" dirty="0"/>
              <a:t> </a:t>
            </a:r>
            <a:r>
              <a:rPr spc="36" dirty="0"/>
              <a:t>be</a:t>
            </a:r>
            <a:r>
              <a:rPr spc="200" dirty="0"/>
              <a:t> </a:t>
            </a:r>
            <a:r>
              <a:rPr spc="70" dirty="0"/>
              <a:t>able</a:t>
            </a:r>
            <a:r>
              <a:rPr spc="239" dirty="0"/>
              <a:t> </a:t>
            </a:r>
            <a:r>
              <a:rPr spc="30" dirty="0"/>
              <a:t>to</a:t>
            </a:r>
            <a:r>
              <a:rPr spc="180" dirty="0"/>
              <a:t> </a:t>
            </a:r>
            <a:r>
              <a:rPr spc="50" dirty="0"/>
              <a:t>get</a:t>
            </a:r>
            <a:r>
              <a:rPr spc="220" dirty="0"/>
              <a:t> </a:t>
            </a:r>
            <a:r>
              <a:rPr spc="105" dirty="0"/>
              <a:t>the</a:t>
            </a:r>
            <a:r>
              <a:rPr spc="295" dirty="0"/>
              <a:t> </a:t>
            </a:r>
            <a:r>
              <a:rPr spc="61" dirty="0"/>
              <a:t>sales</a:t>
            </a:r>
            <a:r>
              <a:rPr spc="211" dirty="0"/>
              <a:t> </a:t>
            </a:r>
            <a:r>
              <a:rPr spc="30" dirty="0"/>
              <a:t>report</a:t>
            </a:r>
            <a:r>
              <a:rPr spc="229" dirty="0"/>
              <a:t> </a:t>
            </a:r>
            <a:r>
              <a:rPr spc="14" dirty="0"/>
              <a:t>of</a:t>
            </a:r>
            <a:r>
              <a:rPr spc="161" dirty="0"/>
              <a:t> </a:t>
            </a:r>
            <a:r>
              <a:rPr dirty="0"/>
              <a:t>a</a:t>
            </a:r>
            <a:r>
              <a:rPr spc="275" dirty="0"/>
              <a:t> </a:t>
            </a:r>
            <a:r>
              <a:rPr spc="55" dirty="0"/>
              <a:t>specific</a:t>
            </a:r>
            <a:r>
              <a:rPr spc="220" dirty="0"/>
              <a:t> </a:t>
            </a:r>
            <a:r>
              <a:rPr spc="55" dirty="0"/>
              <a:t>duration.</a:t>
            </a:r>
          </a:p>
          <a:p>
            <a:pPr marL="926450" algn="ctr">
              <a:spcBef>
                <a:spcPts val="805"/>
              </a:spcBef>
            </a:pPr>
            <a:r>
              <a:rPr spc="-39" dirty="0"/>
              <a:t>As</a:t>
            </a:r>
            <a:r>
              <a:rPr spc="39" dirty="0"/>
              <a:t> </a:t>
            </a:r>
            <a:r>
              <a:rPr spc="45" dirty="0"/>
              <a:t>an</a:t>
            </a:r>
            <a:r>
              <a:rPr spc="14" dirty="0"/>
              <a:t> </a:t>
            </a:r>
            <a:r>
              <a:rPr spc="11" dirty="0"/>
              <a:t>Admin</a:t>
            </a:r>
            <a:r>
              <a:rPr spc="130" dirty="0"/>
              <a:t> </a:t>
            </a:r>
            <a:r>
              <a:rPr spc="-5" dirty="0"/>
              <a:t>I</a:t>
            </a:r>
            <a:r>
              <a:rPr dirty="0"/>
              <a:t> </a:t>
            </a:r>
            <a:r>
              <a:rPr spc="39" dirty="0"/>
              <a:t>should</a:t>
            </a:r>
            <a:r>
              <a:rPr spc="164" dirty="0"/>
              <a:t> </a:t>
            </a:r>
            <a:r>
              <a:rPr spc="36" dirty="0"/>
              <a:t>be</a:t>
            </a:r>
            <a:r>
              <a:rPr spc="220" dirty="0"/>
              <a:t> </a:t>
            </a:r>
            <a:r>
              <a:rPr spc="75" dirty="0"/>
              <a:t>able</a:t>
            </a:r>
            <a:r>
              <a:rPr spc="225" dirty="0"/>
              <a:t> </a:t>
            </a:r>
            <a:r>
              <a:rPr spc="30" dirty="0"/>
              <a:t>to</a:t>
            </a:r>
            <a:r>
              <a:rPr spc="175" dirty="0"/>
              <a:t> </a:t>
            </a:r>
            <a:r>
              <a:rPr spc="64" dirty="0"/>
              <a:t>set</a:t>
            </a:r>
            <a:r>
              <a:rPr spc="254" dirty="0"/>
              <a:t> </a:t>
            </a:r>
            <a:r>
              <a:rPr spc="105" dirty="0"/>
              <a:t>the</a:t>
            </a:r>
            <a:r>
              <a:rPr spc="289" dirty="0"/>
              <a:t> </a:t>
            </a:r>
            <a:r>
              <a:rPr spc="30" dirty="0"/>
              <a:t>discount</a:t>
            </a:r>
            <a:r>
              <a:rPr spc="220" dirty="0"/>
              <a:t> </a:t>
            </a:r>
            <a:r>
              <a:rPr spc="5" dirty="0"/>
              <a:t>coupons</a:t>
            </a:r>
            <a:r>
              <a:rPr spc="120" dirty="0"/>
              <a:t> </a:t>
            </a:r>
            <a:r>
              <a:rPr spc="14" dirty="0"/>
              <a:t>for</a:t>
            </a:r>
            <a:r>
              <a:rPr spc="114" dirty="0"/>
              <a:t> </a:t>
            </a:r>
            <a:r>
              <a:rPr spc="105" dirty="0"/>
              <a:t>the</a:t>
            </a:r>
            <a:r>
              <a:rPr spc="286" dirty="0"/>
              <a:t> </a:t>
            </a:r>
            <a:r>
              <a:rPr spc="50" dirty="0"/>
              <a:t>specific</a:t>
            </a:r>
            <a:r>
              <a:rPr spc="236" dirty="0"/>
              <a:t> </a:t>
            </a:r>
            <a:r>
              <a:rPr spc="64" dirty="0"/>
              <a:t>set</a:t>
            </a:r>
            <a:r>
              <a:rPr spc="239" dirty="0"/>
              <a:t> </a:t>
            </a:r>
            <a:r>
              <a:rPr spc="30" dirty="0"/>
              <a:t>of</a:t>
            </a:r>
          </a:p>
          <a:p>
            <a:pPr marL="542917" marR="5714" algn="ctr">
              <a:spcBef>
                <a:spcPts val="805"/>
              </a:spcBef>
            </a:pPr>
            <a:r>
              <a:rPr spc="39" dirty="0"/>
              <a:t>users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67081" y="944117"/>
            <a:ext cx="5149850" cy="17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Admin</a:t>
            </a:r>
            <a:r>
              <a:rPr spc="86" dirty="0"/>
              <a:t> </a:t>
            </a:r>
            <a:r>
              <a:rPr spc="55" dirty="0"/>
              <a:t>Stories</a:t>
            </a:r>
            <a:r>
              <a:rPr spc="225" dirty="0"/>
              <a:t> </a:t>
            </a:r>
            <a:r>
              <a:rPr spc="-164" dirty="0"/>
              <a:t>:-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133856" cy="990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26968" y="1028700"/>
            <a:ext cx="1132332" cy="990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68056" y="3230880"/>
            <a:ext cx="9560052" cy="70561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84981" y="741629"/>
            <a:ext cx="6244590" cy="1089400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7000" spc="111" dirty="0"/>
              <a:t>System</a:t>
            </a:r>
            <a:r>
              <a:rPr sz="7000" spc="254" dirty="0"/>
              <a:t> </a:t>
            </a:r>
            <a:r>
              <a:rPr sz="7000" spc="39" dirty="0"/>
              <a:t>Support</a:t>
            </a:r>
            <a:endParaRPr sz="7000"/>
          </a:p>
        </p:txBody>
      </p:sp>
      <p:sp>
        <p:nvSpPr>
          <p:cNvPr id="6" name="object 6"/>
          <p:cNvSpPr txBox="1"/>
          <p:nvPr/>
        </p:nvSpPr>
        <p:spPr>
          <a:xfrm>
            <a:off x="1582038" y="2180288"/>
            <a:ext cx="7183756" cy="7897676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579110">
              <a:lnSpc>
                <a:spcPts val="5980"/>
              </a:lnSpc>
              <a:spcBef>
                <a:spcPts val="105"/>
              </a:spcBef>
            </a:pPr>
            <a:r>
              <a:rPr sz="5000" b="1" spc="70" dirty="0">
                <a:solidFill>
                  <a:srgbClr val="F0DB12"/>
                </a:solidFill>
                <a:latin typeface="Times New Roman"/>
                <a:cs typeface="Times New Roman"/>
              </a:rPr>
              <a:t>Software</a:t>
            </a:r>
            <a:r>
              <a:rPr sz="5000" b="1" spc="170" dirty="0">
                <a:solidFill>
                  <a:srgbClr val="F0DB12"/>
                </a:solidFill>
                <a:latin typeface="Times New Roman"/>
                <a:cs typeface="Times New Roman"/>
              </a:rPr>
              <a:t> </a:t>
            </a:r>
            <a:r>
              <a:rPr sz="5000" b="1" spc="55" dirty="0">
                <a:solidFill>
                  <a:srgbClr val="F0DB12"/>
                </a:solidFill>
                <a:latin typeface="Times New Roman"/>
                <a:cs typeface="Times New Roman"/>
              </a:rPr>
              <a:t>Requirements</a:t>
            </a:r>
            <a:endParaRPr sz="5000">
              <a:latin typeface="Times New Roman"/>
              <a:cs typeface="Times New Roman"/>
            </a:endParaRPr>
          </a:p>
          <a:p>
            <a:pPr marL="12700">
              <a:lnSpc>
                <a:spcPts val="4000"/>
              </a:lnSpc>
            </a:pPr>
            <a:r>
              <a:rPr sz="3400" spc="-225" dirty="0">
                <a:solidFill>
                  <a:srgbClr val="FFFFFF"/>
                </a:solidFill>
                <a:latin typeface="Trebuchet MS"/>
                <a:cs typeface="Trebuchet MS"/>
              </a:rPr>
              <a:t>Technologies:</a:t>
            </a:r>
            <a:endParaRPr sz="3400">
              <a:latin typeface="Trebuchet MS"/>
              <a:cs typeface="Trebuchet MS"/>
            </a:endParaRPr>
          </a:p>
          <a:p>
            <a:pPr marL="2038953" indent="-217800">
              <a:spcBef>
                <a:spcPts val="600"/>
              </a:spcBef>
              <a:buSzPct val="94029"/>
              <a:buChar char="•"/>
              <a:tabLst>
                <a:tab pos="2039587" algn="l"/>
              </a:tabLst>
            </a:pPr>
            <a:r>
              <a:rPr sz="3400" spc="-130" dirty="0">
                <a:solidFill>
                  <a:srgbClr val="FFFFFF"/>
                </a:solidFill>
                <a:latin typeface="Trebuchet MS"/>
                <a:cs typeface="Trebuchet MS"/>
              </a:rPr>
              <a:t>Angular</a:t>
            </a:r>
            <a:endParaRPr sz="3400">
              <a:latin typeface="Trebuchet MS"/>
              <a:cs typeface="Trebuchet MS"/>
            </a:endParaRPr>
          </a:p>
          <a:p>
            <a:pPr marL="2038953" indent="-217800">
              <a:spcBef>
                <a:spcPts val="600"/>
              </a:spcBef>
              <a:buSzPct val="94029"/>
              <a:buChar char="•"/>
              <a:tabLst>
                <a:tab pos="2039587" algn="l"/>
              </a:tabLst>
            </a:pPr>
            <a:r>
              <a:rPr sz="3400" spc="-30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3400" spc="-2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254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400" spc="-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229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400" spc="-214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400" spc="-25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1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-1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-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4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2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400" spc="-136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340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3400">
              <a:latin typeface="Trebuchet MS"/>
              <a:cs typeface="Trebuchet MS"/>
            </a:endParaRPr>
          </a:p>
          <a:p>
            <a:pPr marL="1715108" indent="-1703042">
              <a:spcBef>
                <a:spcPts val="214"/>
              </a:spcBef>
              <a:buChar char="*"/>
              <a:tabLst>
                <a:tab pos="1715108" algn="l"/>
                <a:tab pos="1715742" algn="l"/>
              </a:tabLst>
            </a:pPr>
            <a:r>
              <a:rPr sz="3400" spc="-170" dirty="0">
                <a:solidFill>
                  <a:srgbClr val="FFFFFF"/>
                </a:solidFill>
                <a:latin typeface="Trebuchet MS"/>
                <a:cs typeface="Trebuchet MS"/>
              </a:rPr>
              <a:t>Hibernate</a:t>
            </a:r>
            <a:endParaRPr sz="3400">
              <a:latin typeface="Trebuchet MS"/>
              <a:cs typeface="Trebuchet MS"/>
            </a:endParaRPr>
          </a:p>
          <a:p>
            <a:pPr marL="12700">
              <a:spcBef>
                <a:spcPts val="605"/>
              </a:spcBef>
            </a:pPr>
            <a:r>
              <a:rPr sz="3400" spc="-189" dirty="0">
                <a:solidFill>
                  <a:srgbClr val="FFFFFF"/>
                </a:solidFill>
                <a:latin typeface="Trebuchet MS"/>
                <a:cs typeface="Trebuchet MS"/>
              </a:rPr>
              <a:t>Languages:</a:t>
            </a:r>
            <a:endParaRPr sz="3400">
              <a:latin typeface="Trebuchet MS"/>
              <a:cs typeface="Trebuchet MS"/>
            </a:endParaRPr>
          </a:p>
          <a:p>
            <a:pPr marL="2038953" lvl="1" indent="-217800">
              <a:spcBef>
                <a:spcPts val="980"/>
              </a:spcBef>
              <a:buSzPct val="94029"/>
              <a:buChar char="•"/>
              <a:tabLst>
                <a:tab pos="2039587" algn="l"/>
              </a:tabLst>
            </a:pPr>
            <a:r>
              <a:rPr sz="3400" spc="-11" dirty="0">
                <a:solidFill>
                  <a:srgbClr val="FFFFFF"/>
                </a:solidFill>
                <a:latin typeface="Trebuchet MS"/>
                <a:cs typeface="Trebuchet MS"/>
              </a:rPr>
              <a:t>HTML,</a:t>
            </a:r>
            <a:r>
              <a:rPr sz="3400" spc="-2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Trebuchet MS"/>
                <a:cs typeface="Trebuchet MS"/>
              </a:rPr>
              <a:t>CSS,</a:t>
            </a:r>
            <a:r>
              <a:rPr sz="3400" spc="-16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86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endParaRPr sz="3400">
              <a:latin typeface="Trebuchet MS"/>
              <a:cs typeface="Trebuchet MS"/>
            </a:endParaRPr>
          </a:p>
          <a:p>
            <a:pPr marL="2038953" lvl="1" indent="-217800">
              <a:spcBef>
                <a:spcPts val="600"/>
              </a:spcBef>
              <a:buSzPct val="94029"/>
              <a:buChar char="•"/>
              <a:tabLst>
                <a:tab pos="2039587" algn="l"/>
              </a:tabLst>
            </a:pPr>
            <a:r>
              <a:rPr sz="3400" spc="-211" dirty="0">
                <a:solidFill>
                  <a:srgbClr val="FFFFFF"/>
                </a:solidFill>
                <a:latin typeface="Trebuchet MS"/>
                <a:cs typeface="Trebuchet MS"/>
              </a:rPr>
              <a:t>Java</a:t>
            </a:r>
            <a:endParaRPr sz="3400">
              <a:latin typeface="Trebuchet MS"/>
              <a:cs typeface="Trebuchet MS"/>
            </a:endParaRPr>
          </a:p>
          <a:p>
            <a:pPr marL="2038953" lvl="1" indent="-217800">
              <a:spcBef>
                <a:spcPts val="605"/>
              </a:spcBef>
              <a:buSzPct val="94029"/>
              <a:buChar char="•"/>
              <a:tabLst>
                <a:tab pos="2039587" algn="l"/>
              </a:tabLst>
            </a:pPr>
            <a:r>
              <a:rPr sz="3400" spc="175" dirty="0">
                <a:solidFill>
                  <a:srgbClr val="FFFFFF"/>
                </a:solidFill>
                <a:latin typeface="Trebuchet MS"/>
                <a:cs typeface="Trebuchet MS"/>
              </a:rPr>
              <a:t>MSQL</a:t>
            </a:r>
            <a:r>
              <a:rPr sz="3400" spc="-145" dirty="0">
                <a:solidFill>
                  <a:srgbClr val="FFFFFF"/>
                </a:solidFill>
                <a:latin typeface="Trebuchet MS"/>
                <a:cs typeface="Trebuchet MS"/>
              </a:rPr>
              <a:t> Databases</a:t>
            </a:r>
            <a:endParaRPr sz="3400">
              <a:latin typeface="Trebuchet MS"/>
              <a:cs typeface="Trebuchet MS"/>
            </a:endParaRPr>
          </a:p>
          <a:p>
            <a:pPr marL="12700">
              <a:spcBef>
                <a:spcPts val="600"/>
              </a:spcBef>
            </a:pPr>
            <a:r>
              <a:rPr sz="3400" spc="-36" dirty="0">
                <a:solidFill>
                  <a:srgbClr val="FFFFFF"/>
                </a:solidFill>
                <a:latin typeface="Trebuchet MS"/>
                <a:cs typeface="Trebuchet MS"/>
              </a:rPr>
              <a:t>IDE:</a:t>
            </a:r>
            <a:endParaRPr sz="3400">
              <a:latin typeface="Trebuchet MS"/>
              <a:cs typeface="Trebuchet MS"/>
            </a:endParaRPr>
          </a:p>
          <a:p>
            <a:pPr marL="2144995" indent="-323210">
              <a:spcBef>
                <a:spcPts val="600"/>
              </a:spcBef>
              <a:buChar char="*"/>
              <a:tabLst>
                <a:tab pos="2144995" algn="l"/>
              </a:tabLst>
            </a:pPr>
            <a:r>
              <a:rPr sz="3400" spc="-150" dirty="0">
                <a:solidFill>
                  <a:srgbClr val="FFFFFF"/>
                </a:solidFill>
                <a:latin typeface="Trebuchet MS"/>
                <a:cs typeface="Trebuchet MS"/>
              </a:rPr>
              <a:t>Eclipse</a:t>
            </a:r>
            <a:endParaRPr sz="3400">
              <a:latin typeface="Trebuchet MS"/>
              <a:cs typeface="Trebuchet MS"/>
            </a:endParaRPr>
          </a:p>
          <a:p>
            <a:pPr marL="2144995" indent="-323210">
              <a:spcBef>
                <a:spcPts val="600"/>
              </a:spcBef>
              <a:buChar char="*"/>
              <a:tabLst>
                <a:tab pos="2144995" algn="l"/>
              </a:tabLst>
            </a:pPr>
            <a:r>
              <a:rPr sz="3400" spc="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400" spc="-28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30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400" spc="-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214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4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400">
              <a:latin typeface="Trebuchet MS"/>
              <a:cs typeface="Trebuchet MS"/>
            </a:endParaRPr>
          </a:p>
          <a:p>
            <a:pPr marL="2144995" indent="-323210">
              <a:spcBef>
                <a:spcPts val="600"/>
              </a:spcBef>
              <a:buChar char="*"/>
              <a:tabLst>
                <a:tab pos="2144995" algn="l"/>
              </a:tabLst>
            </a:pPr>
            <a:r>
              <a:rPr sz="3400" spc="-30" dirty="0">
                <a:solidFill>
                  <a:srgbClr val="FFFFFF"/>
                </a:solidFill>
                <a:latin typeface="Trebuchet MS"/>
                <a:cs typeface="Trebuchet MS"/>
              </a:rPr>
              <a:t>Mys</a:t>
            </a:r>
            <a:r>
              <a:rPr sz="3400" spc="-39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34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4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95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19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ben</a:t>
            </a:r>
            <a:r>
              <a:rPr sz="3400" spc="-2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4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15849600" cy="10286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5863" y="219458"/>
            <a:ext cx="16412210" cy="9848216"/>
            <a:chOff x="1165860" y="219456"/>
            <a:chExt cx="16412210" cy="9848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6460" y="626364"/>
              <a:ext cx="14430756" cy="90388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5860" y="219456"/>
              <a:ext cx="16411956" cy="98480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53</TotalTime>
  <Words>622</Words>
  <Application>Microsoft Office PowerPoint</Application>
  <PresentationFormat>Custom</PresentationFormat>
  <Paragraphs>90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Capstone_A Project  C1_G7</vt:lpstr>
      <vt:lpstr>Project C1_G7  Team member Names</vt:lpstr>
      <vt:lpstr>Shop For Home</vt:lpstr>
      <vt:lpstr>Hence, Hence, This is an E-Commerse web  application where it provides convenience to the  coustomers like:-</vt:lpstr>
      <vt:lpstr>User Stories :-</vt:lpstr>
      <vt:lpstr>Admin Stories :-</vt:lpstr>
      <vt:lpstr>System Support</vt:lpstr>
      <vt:lpstr>PowerPoint Presentation</vt:lpstr>
      <vt:lpstr>PowerPoint Presentation</vt:lpstr>
      <vt:lpstr>Admin functions:-</vt:lpstr>
      <vt:lpstr>PowerPoint Presentation</vt:lpstr>
      <vt:lpstr>PowerPoint Presentation</vt:lpstr>
      <vt:lpstr>PowerPoint Presentation</vt:lpstr>
      <vt:lpstr>User functions:-</vt:lpstr>
      <vt:lpstr>PowerPoint Presentation</vt:lpstr>
      <vt:lpstr>PowerPoint Presentation</vt:lpstr>
      <vt:lpstr>PowerPoint Presentation</vt:lpstr>
      <vt:lpstr>PowerPoint Presentation</vt:lpstr>
      <vt:lpstr>Technology Used:-</vt:lpstr>
      <vt:lpstr>PowerPoint Presentation</vt:lpstr>
      <vt:lpstr>There are main eight blocks of Angular:-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Entities in the Database include :-</vt:lpstr>
      <vt:lpstr>Technologies Used:-</vt:lpstr>
      <vt:lpstr>The spring boot consists of the following  four layers:-</vt:lpstr>
      <vt:lpstr>PowerPoint Presentation</vt:lpstr>
      <vt:lpstr>PowerPoint Presentation</vt:lpstr>
      <vt:lpstr>Microservices:-</vt:lpstr>
      <vt:lpstr>Microservices Architecture:-</vt:lpstr>
      <vt:lpstr>Components of microservices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Capstone_A Project  C7_G3</dc:title>
  <dc:creator>user</dc:creator>
  <cp:lastModifiedBy>user</cp:lastModifiedBy>
  <cp:revision>7</cp:revision>
  <dcterms:created xsi:type="dcterms:W3CDTF">2022-08-23T13:07:23Z</dcterms:created>
  <dcterms:modified xsi:type="dcterms:W3CDTF">2022-10-07T05:37:55Z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2022-08-23T00:00:00Z</vt:filetime>
  </property>
</Properties>
</file>